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59" r:id="rId4"/>
    <p:sldId id="264" r:id="rId5"/>
    <p:sldId id="278" r:id="rId6"/>
    <p:sldId id="267" r:id="rId7"/>
    <p:sldId id="268" r:id="rId8"/>
    <p:sldId id="280" r:id="rId9"/>
    <p:sldId id="281" r:id="rId10"/>
    <p:sldId id="275" r:id="rId11"/>
    <p:sldId id="276" r:id="rId12"/>
    <p:sldId id="277" r:id="rId13"/>
    <p:sldId id="283" r:id="rId14"/>
    <p:sldId id="284" r:id="rId15"/>
    <p:sldId id="285" r:id="rId16"/>
    <p:sldId id="286" r:id="rId17"/>
    <p:sldId id="287"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2DC4D5-A9CA-4DD1-A1ED-22FD1816C98D}" v="10" dt="2023-03-10T13:19:43.02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 van der Weijden" userId="d5a97714-595f-41f7-a457-b8fe7f3b0d31" providerId="ADAL" clId="{152DC4D5-A9CA-4DD1-A1ED-22FD1816C98D}"/>
    <pc:docChg chg="undo custSel modSld">
      <pc:chgData name="Emil van der Weijden" userId="d5a97714-595f-41f7-a457-b8fe7f3b0d31" providerId="ADAL" clId="{152DC4D5-A9CA-4DD1-A1ED-22FD1816C98D}" dt="2023-03-10T13:24:11.261" v="159" actId="26606"/>
      <pc:docMkLst>
        <pc:docMk/>
      </pc:docMkLst>
      <pc:sldChg chg="addSp delSp modSp mod setBg">
        <pc:chgData name="Emil van der Weijden" userId="d5a97714-595f-41f7-a457-b8fe7f3b0d31" providerId="ADAL" clId="{152DC4D5-A9CA-4DD1-A1ED-22FD1816C98D}" dt="2023-03-10T13:24:11.261" v="159" actId="26606"/>
        <pc:sldMkLst>
          <pc:docMk/>
          <pc:sldMk cId="2727947432" sldId="257"/>
        </pc:sldMkLst>
        <pc:spChg chg="mod">
          <ac:chgData name="Emil van der Weijden" userId="d5a97714-595f-41f7-a457-b8fe7f3b0d31" providerId="ADAL" clId="{152DC4D5-A9CA-4DD1-A1ED-22FD1816C98D}" dt="2023-03-10T13:24:11.261" v="159" actId="26606"/>
          <ac:spMkLst>
            <pc:docMk/>
            <pc:sldMk cId="2727947432" sldId="257"/>
            <ac:spMk id="2" creationId="{00000000-0000-0000-0000-000000000000}"/>
          </ac:spMkLst>
        </pc:spChg>
        <pc:spChg chg="add del mod">
          <ac:chgData name="Emil van der Weijden" userId="d5a97714-595f-41f7-a457-b8fe7f3b0d31" providerId="ADAL" clId="{152DC4D5-A9CA-4DD1-A1ED-22FD1816C98D}" dt="2023-03-10T13:17:34.416" v="83"/>
          <ac:spMkLst>
            <pc:docMk/>
            <pc:sldMk cId="2727947432" sldId="257"/>
            <ac:spMk id="5" creationId="{F80D7D09-D09A-0395-8846-A9BFA71ECFD2}"/>
          </ac:spMkLst>
        </pc:spChg>
        <pc:spChg chg="add del mod">
          <ac:chgData name="Emil van der Weijden" userId="d5a97714-595f-41f7-a457-b8fe7f3b0d31" providerId="ADAL" clId="{152DC4D5-A9CA-4DD1-A1ED-22FD1816C98D}" dt="2023-03-10T13:19:43.024" v="87"/>
          <ac:spMkLst>
            <pc:docMk/>
            <pc:sldMk cId="2727947432" sldId="257"/>
            <ac:spMk id="8" creationId="{98759370-3BA4-FCAC-1511-A0577381A23B}"/>
          </ac:spMkLst>
        </pc:spChg>
        <pc:spChg chg="add del">
          <ac:chgData name="Emil van der Weijden" userId="d5a97714-595f-41f7-a457-b8fe7f3b0d31" providerId="ADAL" clId="{152DC4D5-A9CA-4DD1-A1ED-22FD1816C98D}" dt="2023-03-10T13:19:58.245" v="89" actId="26606"/>
          <ac:spMkLst>
            <pc:docMk/>
            <pc:sldMk cId="2727947432" sldId="257"/>
            <ac:spMk id="14" creationId="{BACC6370-2D7E-4714-9D71-7542949D7D5D}"/>
          </ac:spMkLst>
        </pc:spChg>
        <pc:spChg chg="add del">
          <ac:chgData name="Emil van der Weijden" userId="d5a97714-595f-41f7-a457-b8fe7f3b0d31" providerId="ADAL" clId="{152DC4D5-A9CA-4DD1-A1ED-22FD1816C98D}" dt="2023-03-10T13:19:58.245" v="89" actId="26606"/>
          <ac:spMkLst>
            <pc:docMk/>
            <pc:sldMk cId="2727947432" sldId="257"/>
            <ac:spMk id="16" creationId="{F68B3F68-107C-434F-AA38-110D5EA91B85}"/>
          </ac:spMkLst>
        </pc:spChg>
        <pc:spChg chg="add del">
          <ac:chgData name="Emil van der Weijden" userId="d5a97714-595f-41f7-a457-b8fe7f3b0d31" providerId="ADAL" clId="{152DC4D5-A9CA-4DD1-A1ED-22FD1816C98D}" dt="2023-03-10T13:19:58.245" v="89" actId="26606"/>
          <ac:spMkLst>
            <pc:docMk/>
            <pc:sldMk cId="2727947432" sldId="257"/>
            <ac:spMk id="18" creationId="{AAD0DBB9-1A4B-4391-81D4-CB19F9AB918A}"/>
          </ac:spMkLst>
        </pc:spChg>
        <pc:spChg chg="add del">
          <ac:chgData name="Emil van der Weijden" userId="d5a97714-595f-41f7-a457-b8fe7f3b0d31" providerId="ADAL" clId="{152DC4D5-A9CA-4DD1-A1ED-22FD1816C98D}" dt="2023-03-10T13:19:58.245" v="89" actId="26606"/>
          <ac:spMkLst>
            <pc:docMk/>
            <pc:sldMk cId="2727947432" sldId="257"/>
            <ac:spMk id="20" creationId="{063BBA22-50EA-4C4D-BE05-F1CE4E63AA56}"/>
          </ac:spMkLst>
        </pc:spChg>
        <pc:spChg chg="add del">
          <ac:chgData name="Emil van der Weijden" userId="d5a97714-595f-41f7-a457-b8fe7f3b0d31" providerId="ADAL" clId="{152DC4D5-A9CA-4DD1-A1ED-22FD1816C98D}" dt="2023-03-10T13:24:11.261" v="159" actId="26606"/>
          <ac:spMkLst>
            <pc:docMk/>
            <pc:sldMk cId="2727947432" sldId="257"/>
            <ac:spMk id="22" creationId="{7301F447-EEF7-48F5-AF73-7566EE7F64AD}"/>
          </ac:spMkLst>
        </pc:spChg>
        <pc:spChg chg="add del">
          <ac:chgData name="Emil van der Weijden" userId="d5a97714-595f-41f7-a457-b8fe7f3b0d31" providerId="ADAL" clId="{152DC4D5-A9CA-4DD1-A1ED-22FD1816C98D}" dt="2023-03-10T13:24:11.261" v="159" actId="26606"/>
          <ac:spMkLst>
            <pc:docMk/>
            <pc:sldMk cId="2727947432" sldId="257"/>
            <ac:spMk id="23" creationId="{F7117410-A2A4-4085-9ADC-46744551DBDE}"/>
          </ac:spMkLst>
        </pc:spChg>
        <pc:spChg chg="add del">
          <ac:chgData name="Emil van der Weijden" userId="d5a97714-595f-41f7-a457-b8fe7f3b0d31" providerId="ADAL" clId="{152DC4D5-A9CA-4DD1-A1ED-22FD1816C98D}" dt="2023-03-10T13:24:11.261" v="159" actId="26606"/>
          <ac:spMkLst>
            <pc:docMk/>
            <pc:sldMk cId="2727947432" sldId="257"/>
            <ac:spMk id="24" creationId="{99F74EB5-E547-4FB4-95F5-BCC788F3C4A0}"/>
          </ac:spMkLst>
        </pc:spChg>
        <pc:spChg chg="add del">
          <ac:chgData name="Emil van der Weijden" userId="d5a97714-595f-41f7-a457-b8fe7f3b0d31" providerId="ADAL" clId="{152DC4D5-A9CA-4DD1-A1ED-22FD1816C98D}" dt="2023-03-10T13:24:11.190" v="158" actId="26606"/>
          <ac:spMkLst>
            <pc:docMk/>
            <pc:sldMk cId="2727947432" sldId="257"/>
            <ac:spMk id="29" creationId="{545D489D-16E1-484D-867B-144368D74B83}"/>
          </ac:spMkLst>
        </pc:spChg>
        <pc:spChg chg="add del">
          <ac:chgData name="Emil van der Weijden" userId="d5a97714-595f-41f7-a457-b8fe7f3b0d31" providerId="ADAL" clId="{152DC4D5-A9CA-4DD1-A1ED-22FD1816C98D}" dt="2023-03-10T13:24:11.190" v="158" actId="26606"/>
          <ac:spMkLst>
            <pc:docMk/>
            <pc:sldMk cId="2727947432" sldId="257"/>
            <ac:spMk id="31" creationId="{49A496F5-B01E-4BF8-9D1E-C4E53B6F9652}"/>
          </ac:spMkLst>
        </pc:spChg>
        <pc:spChg chg="add del">
          <ac:chgData name="Emil van der Weijden" userId="d5a97714-595f-41f7-a457-b8fe7f3b0d31" providerId="ADAL" clId="{152DC4D5-A9CA-4DD1-A1ED-22FD1816C98D}" dt="2023-03-10T13:24:11.190" v="158" actId="26606"/>
          <ac:spMkLst>
            <pc:docMk/>
            <pc:sldMk cId="2727947432" sldId="257"/>
            <ac:spMk id="33" creationId="{6E895C8D-1379-40B8-8B1B-B6F5AEAF0A6C}"/>
          </ac:spMkLst>
        </pc:spChg>
        <pc:spChg chg="add">
          <ac:chgData name="Emil van der Weijden" userId="d5a97714-595f-41f7-a457-b8fe7f3b0d31" providerId="ADAL" clId="{152DC4D5-A9CA-4DD1-A1ED-22FD1816C98D}" dt="2023-03-10T13:24:11.261" v="159" actId="26606"/>
          <ac:spMkLst>
            <pc:docMk/>
            <pc:sldMk cId="2727947432" sldId="257"/>
            <ac:spMk id="35" creationId="{35DB3719-6FDC-4E5D-891D-FF40B7300F64}"/>
          </ac:spMkLst>
        </pc:spChg>
        <pc:spChg chg="add">
          <ac:chgData name="Emil van der Weijden" userId="d5a97714-595f-41f7-a457-b8fe7f3b0d31" providerId="ADAL" clId="{152DC4D5-A9CA-4DD1-A1ED-22FD1816C98D}" dt="2023-03-10T13:24:11.261" v="159" actId="26606"/>
          <ac:spMkLst>
            <pc:docMk/>
            <pc:sldMk cId="2727947432" sldId="257"/>
            <ac:spMk id="36" creationId="{E0CBAC23-2E3F-4A90-BA59-F8299F6A5439}"/>
          </ac:spMkLst>
        </pc:spChg>
        <pc:graphicFrameChg chg="add del">
          <ac:chgData name="Emil van der Weijden" userId="d5a97714-595f-41f7-a457-b8fe7f3b0d31" providerId="ADAL" clId="{152DC4D5-A9CA-4DD1-A1ED-22FD1816C98D}" dt="2023-03-10T13:01:42.619" v="77"/>
          <ac:graphicFrameMkLst>
            <pc:docMk/>
            <pc:sldMk cId="2727947432" sldId="257"/>
            <ac:graphicFrameMk id="3" creationId="{BE49151D-82B8-2C77-9FBB-1E96FAB6D67E}"/>
          </ac:graphicFrameMkLst>
        </pc:graphicFrameChg>
        <pc:graphicFrameChg chg="del mod modGraphic">
          <ac:chgData name="Emil van der Weijden" userId="d5a97714-595f-41f7-a457-b8fe7f3b0d31" providerId="ADAL" clId="{152DC4D5-A9CA-4DD1-A1ED-22FD1816C98D}" dt="2023-03-10T13:03:43.912" v="82" actId="21"/>
          <ac:graphicFrameMkLst>
            <pc:docMk/>
            <pc:sldMk cId="2727947432" sldId="257"/>
            <ac:graphicFrameMk id="4" creationId="{00000000-0000-0000-0000-000000000000}"/>
          </ac:graphicFrameMkLst>
        </pc:graphicFrameChg>
        <pc:graphicFrameChg chg="add del mod modGraphic">
          <ac:chgData name="Emil van der Weijden" userId="d5a97714-595f-41f7-a457-b8fe7f3b0d31" providerId="ADAL" clId="{152DC4D5-A9CA-4DD1-A1ED-22FD1816C98D}" dt="2023-03-10T13:19:28.980" v="86" actId="21"/>
          <ac:graphicFrameMkLst>
            <pc:docMk/>
            <pc:sldMk cId="2727947432" sldId="257"/>
            <ac:graphicFrameMk id="6" creationId="{833F42C2-4B99-A82E-87CD-4A7625519BF9}"/>
          </ac:graphicFrameMkLst>
        </pc:graphicFrameChg>
        <pc:graphicFrameChg chg="add mod modGraphic">
          <ac:chgData name="Emil van der Weijden" userId="d5a97714-595f-41f7-a457-b8fe7f3b0d31" providerId="ADAL" clId="{152DC4D5-A9CA-4DD1-A1ED-22FD1816C98D}" dt="2023-03-10T13:24:11.261" v="159" actId="26606"/>
          <ac:graphicFrameMkLst>
            <pc:docMk/>
            <pc:sldMk cId="2727947432" sldId="257"/>
            <ac:graphicFrameMk id="9" creationId="{A493458A-03BC-D147-43C9-7914884581D5}"/>
          </ac:graphicFrameMkLst>
        </pc:graphicFrameChg>
      </pc:sldChg>
      <pc:sldChg chg="addSp modSp mod setBg">
        <pc:chgData name="Emil van der Weijden" userId="d5a97714-595f-41f7-a457-b8fe7f3b0d31" providerId="ADAL" clId="{152DC4D5-A9CA-4DD1-A1ED-22FD1816C98D}" dt="2023-03-10T13:21:28.379" v="136" actId="26606"/>
        <pc:sldMkLst>
          <pc:docMk/>
          <pc:sldMk cId="1590731009" sldId="259"/>
        </pc:sldMkLst>
        <pc:spChg chg="mod">
          <ac:chgData name="Emil van der Weijden" userId="d5a97714-595f-41f7-a457-b8fe7f3b0d31" providerId="ADAL" clId="{152DC4D5-A9CA-4DD1-A1ED-22FD1816C98D}" dt="2023-03-10T13:21:28.379" v="136" actId="26606"/>
          <ac:spMkLst>
            <pc:docMk/>
            <pc:sldMk cId="1590731009" sldId="259"/>
            <ac:spMk id="2" creationId="{00000000-0000-0000-0000-000000000000}"/>
          </ac:spMkLst>
        </pc:spChg>
        <pc:spChg chg="mod">
          <ac:chgData name="Emil van der Weijden" userId="d5a97714-595f-41f7-a457-b8fe7f3b0d31" providerId="ADAL" clId="{152DC4D5-A9CA-4DD1-A1ED-22FD1816C98D}" dt="2023-03-10T13:21:28.379" v="136" actId="26606"/>
          <ac:spMkLst>
            <pc:docMk/>
            <pc:sldMk cId="1590731009" sldId="259"/>
            <ac:spMk id="3" creationId="{00000000-0000-0000-0000-000000000000}"/>
          </ac:spMkLst>
        </pc:spChg>
        <pc:spChg chg="add">
          <ac:chgData name="Emil van der Weijden" userId="d5a97714-595f-41f7-a457-b8fe7f3b0d31" providerId="ADAL" clId="{152DC4D5-A9CA-4DD1-A1ED-22FD1816C98D}" dt="2023-03-10T13:21:28.379" v="136" actId="26606"/>
          <ac:spMkLst>
            <pc:docMk/>
            <pc:sldMk cId="1590731009" sldId="259"/>
            <ac:spMk id="8" creationId="{907EF6B7-1338-4443-8C46-6A318D952DFD}"/>
          </ac:spMkLst>
        </pc:spChg>
        <pc:spChg chg="add">
          <ac:chgData name="Emil van der Weijden" userId="d5a97714-595f-41f7-a457-b8fe7f3b0d31" providerId="ADAL" clId="{152DC4D5-A9CA-4DD1-A1ED-22FD1816C98D}" dt="2023-03-10T13:21:28.379" v="136" actId="26606"/>
          <ac:spMkLst>
            <pc:docMk/>
            <pc:sldMk cId="1590731009" sldId="259"/>
            <ac:spMk id="10" creationId="{DAAE4CDD-124C-4DCF-9584-B6033B545DD5}"/>
          </ac:spMkLst>
        </pc:spChg>
        <pc:spChg chg="add">
          <ac:chgData name="Emil van der Weijden" userId="d5a97714-595f-41f7-a457-b8fe7f3b0d31" providerId="ADAL" clId="{152DC4D5-A9CA-4DD1-A1ED-22FD1816C98D}" dt="2023-03-10T13:21:28.379" v="136" actId="26606"/>
          <ac:spMkLst>
            <pc:docMk/>
            <pc:sldMk cId="1590731009" sldId="259"/>
            <ac:spMk id="12" creationId="{081E4A58-353D-44AE-B2FC-2A74E2E400F7}"/>
          </ac:spMkLst>
        </pc:spChg>
      </pc:sldChg>
      <pc:sldChg chg="addSp modSp mod setBg">
        <pc:chgData name="Emil van der Weijden" userId="d5a97714-595f-41f7-a457-b8fe7f3b0d31" providerId="ADAL" clId="{152DC4D5-A9CA-4DD1-A1ED-22FD1816C98D}" dt="2023-03-10T13:20:43.687" v="135" actId="26606"/>
        <pc:sldMkLst>
          <pc:docMk/>
          <pc:sldMk cId="3362335679" sldId="264"/>
        </pc:sldMkLst>
        <pc:spChg chg="mod">
          <ac:chgData name="Emil van der Weijden" userId="d5a97714-595f-41f7-a457-b8fe7f3b0d31" providerId="ADAL" clId="{152DC4D5-A9CA-4DD1-A1ED-22FD1816C98D}" dt="2023-03-10T13:20:43.687" v="135" actId="26606"/>
          <ac:spMkLst>
            <pc:docMk/>
            <pc:sldMk cId="3362335679" sldId="264"/>
            <ac:spMk id="2" creationId="{00000000-0000-0000-0000-000000000000}"/>
          </ac:spMkLst>
        </pc:spChg>
        <pc:spChg chg="mod">
          <ac:chgData name="Emil van der Weijden" userId="d5a97714-595f-41f7-a457-b8fe7f3b0d31" providerId="ADAL" clId="{152DC4D5-A9CA-4DD1-A1ED-22FD1816C98D}" dt="2023-03-10T13:20:43.687" v="135" actId="26606"/>
          <ac:spMkLst>
            <pc:docMk/>
            <pc:sldMk cId="3362335679" sldId="264"/>
            <ac:spMk id="3" creationId="{00000000-0000-0000-0000-000000000000}"/>
          </ac:spMkLst>
        </pc:spChg>
        <pc:spChg chg="add">
          <ac:chgData name="Emil van der Weijden" userId="d5a97714-595f-41f7-a457-b8fe7f3b0d31" providerId="ADAL" clId="{152DC4D5-A9CA-4DD1-A1ED-22FD1816C98D}" dt="2023-03-10T13:20:43.687" v="135" actId="26606"/>
          <ac:spMkLst>
            <pc:docMk/>
            <pc:sldMk cId="3362335679" sldId="264"/>
            <ac:spMk id="6151" creationId="{F13C74B1-5B17-4795-BED0-7140497B445A}"/>
          </ac:spMkLst>
        </pc:spChg>
        <pc:spChg chg="add">
          <ac:chgData name="Emil van der Weijden" userId="d5a97714-595f-41f7-a457-b8fe7f3b0d31" providerId="ADAL" clId="{152DC4D5-A9CA-4DD1-A1ED-22FD1816C98D}" dt="2023-03-10T13:20:43.687" v="135" actId="26606"/>
          <ac:spMkLst>
            <pc:docMk/>
            <pc:sldMk cId="3362335679" sldId="264"/>
            <ac:spMk id="6153" creationId="{D4974D33-8DC5-464E-8C6D-BE58F0669C17}"/>
          </ac:spMkLst>
        </pc:spChg>
        <pc:picChg chg="mod">
          <ac:chgData name="Emil van der Weijden" userId="d5a97714-595f-41f7-a457-b8fe7f3b0d31" providerId="ADAL" clId="{152DC4D5-A9CA-4DD1-A1ED-22FD1816C98D}" dt="2023-03-10T13:20:43.687" v="135" actId="26606"/>
          <ac:picMkLst>
            <pc:docMk/>
            <pc:sldMk cId="3362335679" sldId="264"/>
            <ac:picMk id="6146" creationId="{00000000-0000-0000-0000-000000000000}"/>
          </ac:picMkLst>
        </pc:picChg>
      </pc:sldChg>
      <pc:sldChg chg="addSp modSp mod setBg">
        <pc:chgData name="Emil van der Weijden" userId="d5a97714-595f-41f7-a457-b8fe7f3b0d31" providerId="ADAL" clId="{152DC4D5-A9CA-4DD1-A1ED-22FD1816C98D}" dt="2023-03-10T13:22:44.041" v="143" actId="113"/>
        <pc:sldMkLst>
          <pc:docMk/>
          <pc:sldMk cId="81350439" sldId="275"/>
        </pc:sldMkLst>
        <pc:spChg chg="mod ord">
          <ac:chgData name="Emil van der Weijden" userId="d5a97714-595f-41f7-a457-b8fe7f3b0d31" providerId="ADAL" clId="{152DC4D5-A9CA-4DD1-A1ED-22FD1816C98D}" dt="2023-03-10T13:22:08.830" v="138" actId="26606"/>
          <ac:spMkLst>
            <pc:docMk/>
            <pc:sldMk cId="81350439" sldId="275"/>
            <ac:spMk id="2" creationId="{00000000-0000-0000-0000-000000000000}"/>
          </ac:spMkLst>
        </pc:spChg>
        <pc:spChg chg="mod ord">
          <ac:chgData name="Emil van der Weijden" userId="d5a97714-595f-41f7-a457-b8fe7f3b0d31" providerId="ADAL" clId="{152DC4D5-A9CA-4DD1-A1ED-22FD1816C98D}" dt="2023-03-10T13:22:44.041" v="143" actId="113"/>
          <ac:spMkLst>
            <pc:docMk/>
            <pc:sldMk cId="81350439" sldId="275"/>
            <ac:spMk id="3" creationId="{00000000-0000-0000-0000-000000000000}"/>
          </ac:spMkLst>
        </pc:spChg>
        <pc:spChg chg="add">
          <ac:chgData name="Emil van der Weijden" userId="d5a97714-595f-41f7-a457-b8fe7f3b0d31" providerId="ADAL" clId="{152DC4D5-A9CA-4DD1-A1ED-22FD1816C98D}" dt="2023-03-10T13:22:08.830" v="138" actId="26606"/>
          <ac:spMkLst>
            <pc:docMk/>
            <pc:sldMk cId="81350439" sldId="275"/>
            <ac:spMk id="12" creationId="{A3C210E6-A35A-4F68-8D60-801A019C75B8}"/>
          </ac:spMkLst>
        </pc:spChg>
        <pc:spChg chg="add">
          <ac:chgData name="Emil van der Weijden" userId="d5a97714-595f-41f7-a457-b8fe7f3b0d31" providerId="ADAL" clId="{152DC4D5-A9CA-4DD1-A1ED-22FD1816C98D}" dt="2023-03-10T13:22:08.830" v="138" actId="26606"/>
          <ac:spMkLst>
            <pc:docMk/>
            <pc:sldMk cId="81350439" sldId="275"/>
            <ac:spMk id="14" creationId="{AC0D06B0-F19C-459E-B221-A34B506FB5E3}"/>
          </ac:spMkLst>
        </pc:spChg>
        <pc:spChg chg="add">
          <ac:chgData name="Emil van der Weijden" userId="d5a97714-595f-41f7-a457-b8fe7f3b0d31" providerId="ADAL" clId="{152DC4D5-A9CA-4DD1-A1ED-22FD1816C98D}" dt="2023-03-10T13:22:08.830" v="138" actId="26606"/>
          <ac:spMkLst>
            <pc:docMk/>
            <pc:sldMk cId="81350439" sldId="275"/>
            <ac:spMk id="16" creationId="{345B26DA-1C6B-4C66-81C9-9C1877FC2DB1}"/>
          </ac:spMkLst>
        </pc:spChg>
        <pc:spChg chg="add">
          <ac:chgData name="Emil van der Weijden" userId="d5a97714-595f-41f7-a457-b8fe7f3b0d31" providerId="ADAL" clId="{152DC4D5-A9CA-4DD1-A1ED-22FD1816C98D}" dt="2023-03-10T13:22:08.830" v="138" actId="26606"/>
          <ac:spMkLst>
            <pc:docMk/>
            <pc:sldMk cId="81350439" sldId="275"/>
            <ac:spMk id="18" creationId="{98DE6C44-43F8-4DE4-AB81-66853FFEA09A}"/>
          </ac:spMkLst>
        </pc:spChg>
        <pc:spChg chg="add">
          <ac:chgData name="Emil van der Weijden" userId="d5a97714-595f-41f7-a457-b8fe7f3b0d31" providerId="ADAL" clId="{152DC4D5-A9CA-4DD1-A1ED-22FD1816C98D}" dt="2023-03-10T13:22:08.830" v="138" actId="26606"/>
          <ac:spMkLst>
            <pc:docMk/>
            <pc:sldMk cId="81350439" sldId="275"/>
            <ac:spMk id="20" creationId="{2409529B-9B56-4F10-BE4D-F934DB89E57E}"/>
          </ac:spMkLst>
        </pc:spChg>
        <pc:picChg chg="mod">
          <ac:chgData name="Emil van der Weijden" userId="d5a97714-595f-41f7-a457-b8fe7f3b0d31" providerId="ADAL" clId="{152DC4D5-A9CA-4DD1-A1ED-22FD1816C98D}" dt="2023-03-10T13:22:08.830" v="138" actId="26606"/>
          <ac:picMkLst>
            <pc:docMk/>
            <pc:sldMk cId="81350439" sldId="275"/>
            <ac:picMk id="4" creationId="{00000000-0000-0000-0000-000000000000}"/>
          </ac:picMkLst>
        </pc:picChg>
        <pc:picChg chg="mod">
          <ac:chgData name="Emil van der Weijden" userId="d5a97714-595f-41f7-a457-b8fe7f3b0d31" providerId="ADAL" clId="{152DC4D5-A9CA-4DD1-A1ED-22FD1816C98D}" dt="2023-03-10T13:22:08.830" v="138" actId="26606"/>
          <ac:picMkLst>
            <pc:docMk/>
            <pc:sldMk cId="81350439" sldId="275"/>
            <ac:picMk id="5" creationId="{00000000-0000-0000-0000-000000000000}"/>
          </ac:picMkLst>
        </pc:picChg>
        <pc:picChg chg="mod">
          <ac:chgData name="Emil van der Weijden" userId="d5a97714-595f-41f7-a457-b8fe7f3b0d31" providerId="ADAL" clId="{152DC4D5-A9CA-4DD1-A1ED-22FD1816C98D}" dt="2023-03-10T13:22:08.830" v="138" actId="26606"/>
          <ac:picMkLst>
            <pc:docMk/>
            <pc:sldMk cId="81350439" sldId="275"/>
            <ac:picMk id="6" creationId="{00000000-0000-0000-0000-000000000000}"/>
          </ac:picMkLst>
        </pc:picChg>
        <pc:picChg chg="mod ord">
          <ac:chgData name="Emil van der Weijden" userId="d5a97714-595f-41f7-a457-b8fe7f3b0d31" providerId="ADAL" clId="{152DC4D5-A9CA-4DD1-A1ED-22FD1816C98D}" dt="2023-03-10T13:22:08.830" v="138" actId="26606"/>
          <ac:picMkLst>
            <pc:docMk/>
            <pc:sldMk cId="81350439" sldId="275"/>
            <ac:picMk id="7" creationId="{00000000-0000-0000-0000-000000000000}"/>
          </ac:picMkLst>
        </pc:picChg>
      </pc:sldChg>
      <pc:sldChg chg="addSp delSp modSp mod setBg">
        <pc:chgData name="Emil van der Weijden" userId="d5a97714-595f-41f7-a457-b8fe7f3b0d31" providerId="ADAL" clId="{152DC4D5-A9CA-4DD1-A1ED-22FD1816C98D}" dt="2023-03-10T13:23:02.723" v="150" actId="26606"/>
        <pc:sldMkLst>
          <pc:docMk/>
          <pc:sldMk cId="2611010361" sldId="276"/>
        </pc:sldMkLst>
        <pc:spChg chg="mod">
          <ac:chgData name="Emil van der Weijden" userId="d5a97714-595f-41f7-a457-b8fe7f3b0d31" providerId="ADAL" clId="{152DC4D5-A9CA-4DD1-A1ED-22FD1816C98D}" dt="2023-03-10T13:23:02.723" v="150" actId="26606"/>
          <ac:spMkLst>
            <pc:docMk/>
            <pc:sldMk cId="2611010361" sldId="276"/>
            <ac:spMk id="2" creationId="{00000000-0000-0000-0000-000000000000}"/>
          </ac:spMkLst>
        </pc:spChg>
        <pc:spChg chg="mod">
          <ac:chgData name="Emil van der Weijden" userId="d5a97714-595f-41f7-a457-b8fe7f3b0d31" providerId="ADAL" clId="{152DC4D5-A9CA-4DD1-A1ED-22FD1816C98D}" dt="2023-03-10T13:23:02.723" v="150" actId="26606"/>
          <ac:spMkLst>
            <pc:docMk/>
            <pc:sldMk cId="2611010361" sldId="276"/>
            <ac:spMk id="3" creationId="{00000000-0000-0000-0000-000000000000}"/>
          </ac:spMkLst>
        </pc:spChg>
        <pc:spChg chg="add del">
          <ac:chgData name="Emil van der Weijden" userId="d5a97714-595f-41f7-a457-b8fe7f3b0d31" providerId="ADAL" clId="{152DC4D5-A9CA-4DD1-A1ED-22FD1816C98D}" dt="2023-03-10T13:23:02.700" v="149" actId="26606"/>
          <ac:spMkLst>
            <pc:docMk/>
            <pc:sldMk cId="2611010361" sldId="276"/>
            <ac:spMk id="8" creationId="{1BB867FF-FC45-48F7-8104-F89BE54909F1}"/>
          </ac:spMkLst>
        </pc:spChg>
        <pc:spChg chg="add del">
          <ac:chgData name="Emil van der Weijden" userId="d5a97714-595f-41f7-a457-b8fe7f3b0d31" providerId="ADAL" clId="{152DC4D5-A9CA-4DD1-A1ED-22FD1816C98D}" dt="2023-03-10T13:22:58.115" v="145" actId="26606"/>
          <ac:spMkLst>
            <pc:docMk/>
            <pc:sldMk cId="2611010361" sldId="276"/>
            <ac:spMk id="9" creationId="{2C61293E-6EBE-43EF-A52C-9BEBFD7679D4}"/>
          </ac:spMkLst>
        </pc:spChg>
        <pc:spChg chg="add del">
          <ac:chgData name="Emil van der Weijden" userId="d5a97714-595f-41f7-a457-b8fe7f3b0d31" providerId="ADAL" clId="{152DC4D5-A9CA-4DD1-A1ED-22FD1816C98D}" dt="2023-03-10T13:23:02.700" v="149" actId="26606"/>
          <ac:spMkLst>
            <pc:docMk/>
            <pc:sldMk cId="2611010361" sldId="276"/>
            <ac:spMk id="10" creationId="{8BB56887-D0D5-4F0C-9E19-7247EB83C8B7}"/>
          </ac:spMkLst>
        </pc:spChg>
        <pc:spChg chg="add del">
          <ac:chgData name="Emil van der Weijden" userId="d5a97714-595f-41f7-a457-b8fe7f3b0d31" providerId="ADAL" clId="{152DC4D5-A9CA-4DD1-A1ED-22FD1816C98D}" dt="2023-03-10T13:22:58.115" v="145" actId="26606"/>
          <ac:spMkLst>
            <pc:docMk/>
            <pc:sldMk cId="2611010361" sldId="276"/>
            <ac:spMk id="11" creationId="{21540236-BFD5-4A9D-8840-4703E7F76825}"/>
          </ac:spMkLst>
        </pc:spChg>
        <pc:spChg chg="add del">
          <ac:chgData name="Emil van der Weijden" userId="d5a97714-595f-41f7-a457-b8fe7f3b0d31" providerId="ADAL" clId="{152DC4D5-A9CA-4DD1-A1ED-22FD1816C98D}" dt="2023-03-10T13:23:02.700" v="149" actId="26606"/>
          <ac:spMkLst>
            <pc:docMk/>
            <pc:sldMk cId="2611010361" sldId="276"/>
            <ac:spMk id="12" creationId="{081E4A58-353D-44AE-B2FC-2A74E2E400F7}"/>
          </ac:spMkLst>
        </pc:spChg>
        <pc:spChg chg="add del">
          <ac:chgData name="Emil van der Weijden" userId="d5a97714-595f-41f7-a457-b8fe7f3b0d31" providerId="ADAL" clId="{152DC4D5-A9CA-4DD1-A1ED-22FD1816C98D}" dt="2023-03-10T13:23:00.480" v="147" actId="26606"/>
          <ac:spMkLst>
            <pc:docMk/>
            <pc:sldMk cId="2611010361" sldId="276"/>
            <ac:spMk id="13" creationId="{79BB35BC-D5C2-4C8B-A22A-A71E6191913B}"/>
          </ac:spMkLst>
        </pc:spChg>
        <pc:spChg chg="add">
          <ac:chgData name="Emil van der Weijden" userId="d5a97714-595f-41f7-a457-b8fe7f3b0d31" providerId="ADAL" clId="{152DC4D5-A9CA-4DD1-A1ED-22FD1816C98D}" dt="2023-03-10T13:23:02.723" v="150" actId="26606"/>
          <ac:spMkLst>
            <pc:docMk/>
            <pc:sldMk cId="2611010361" sldId="276"/>
            <ac:spMk id="15" creationId="{2C61293E-6EBE-43EF-A52C-9BEBFD7679D4}"/>
          </ac:spMkLst>
        </pc:spChg>
        <pc:spChg chg="add">
          <ac:chgData name="Emil van der Weijden" userId="d5a97714-595f-41f7-a457-b8fe7f3b0d31" providerId="ADAL" clId="{152DC4D5-A9CA-4DD1-A1ED-22FD1816C98D}" dt="2023-03-10T13:23:02.723" v="150" actId="26606"/>
          <ac:spMkLst>
            <pc:docMk/>
            <pc:sldMk cId="2611010361" sldId="276"/>
            <ac:spMk id="17" creationId="{21540236-BFD5-4A9D-8840-4703E7F76825}"/>
          </ac:spMkLst>
        </pc:spChg>
        <pc:picChg chg="add del">
          <ac:chgData name="Emil van der Weijden" userId="d5a97714-595f-41f7-a457-b8fe7f3b0d31" providerId="ADAL" clId="{152DC4D5-A9CA-4DD1-A1ED-22FD1816C98D}" dt="2023-03-10T13:22:58.115" v="145" actId="26606"/>
          <ac:picMkLst>
            <pc:docMk/>
            <pc:sldMk cId="2611010361" sldId="276"/>
            <ac:picMk id="5" creationId="{822C77B5-769F-DB0A-7BE6-FE85B68C8CC7}"/>
          </ac:picMkLst>
        </pc:picChg>
        <pc:picChg chg="add del">
          <ac:chgData name="Emil van der Weijden" userId="d5a97714-595f-41f7-a457-b8fe7f3b0d31" providerId="ADAL" clId="{152DC4D5-A9CA-4DD1-A1ED-22FD1816C98D}" dt="2023-03-10T13:23:00.480" v="147" actId="26606"/>
          <ac:picMkLst>
            <pc:docMk/>
            <pc:sldMk cId="2611010361" sldId="276"/>
            <ac:picMk id="14" creationId="{C75F251C-2FF6-9319-EA8A-8D1E0A1B7797}"/>
          </ac:picMkLst>
        </pc:picChg>
        <pc:picChg chg="add">
          <ac:chgData name="Emil van der Weijden" userId="d5a97714-595f-41f7-a457-b8fe7f3b0d31" providerId="ADAL" clId="{152DC4D5-A9CA-4DD1-A1ED-22FD1816C98D}" dt="2023-03-10T13:23:02.723" v="150" actId="26606"/>
          <ac:picMkLst>
            <pc:docMk/>
            <pc:sldMk cId="2611010361" sldId="276"/>
            <ac:picMk id="16" creationId="{822C77B5-769F-DB0A-7BE6-FE85B68C8CC7}"/>
          </ac:picMkLst>
        </pc:picChg>
      </pc:sldChg>
      <pc:sldChg chg="addSp modSp mod setBg">
        <pc:chgData name="Emil van der Weijden" userId="d5a97714-595f-41f7-a457-b8fe7f3b0d31" providerId="ADAL" clId="{152DC4D5-A9CA-4DD1-A1ED-22FD1816C98D}" dt="2023-03-10T13:23:08.613" v="151" actId="26606"/>
        <pc:sldMkLst>
          <pc:docMk/>
          <pc:sldMk cId="2920679590" sldId="277"/>
        </pc:sldMkLst>
        <pc:spChg chg="mod">
          <ac:chgData name="Emil van der Weijden" userId="d5a97714-595f-41f7-a457-b8fe7f3b0d31" providerId="ADAL" clId="{152DC4D5-A9CA-4DD1-A1ED-22FD1816C98D}" dt="2023-03-10T13:23:08.613" v="151" actId="26606"/>
          <ac:spMkLst>
            <pc:docMk/>
            <pc:sldMk cId="2920679590" sldId="277"/>
            <ac:spMk id="2" creationId="{00000000-0000-0000-0000-000000000000}"/>
          </ac:spMkLst>
        </pc:spChg>
        <pc:spChg chg="mod">
          <ac:chgData name="Emil van der Weijden" userId="d5a97714-595f-41f7-a457-b8fe7f3b0d31" providerId="ADAL" clId="{152DC4D5-A9CA-4DD1-A1ED-22FD1816C98D}" dt="2023-03-10T13:23:08.613" v="151" actId="26606"/>
          <ac:spMkLst>
            <pc:docMk/>
            <pc:sldMk cId="2920679590" sldId="277"/>
            <ac:spMk id="3" creationId="{00000000-0000-0000-0000-000000000000}"/>
          </ac:spMkLst>
        </pc:spChg>
        <pc:spChg chg="add">
          <ac:chgData name="Emil van der Weijden" userId="d5a97714-595f-41f7-a457-b8fe7f3b0d31" providerId="ADAL" clId="{152DC4D5-A9CA-4DD1-A1ED-22FD1816C98D}" dt="2023-03-10T13:23:08.613" v="151" actId="26606"/>
          <ac:spMkLst>
            <pc:docMk/>
            <pc:sldMk cId="2920679590" sldId="277"/>
            <ac:spMk id="8" creationId="{907EF6B7-1338-4443-8C46-6A318D952DFD}"/>
          </ac:spMkLst>
        </pc:spChg>
        <pc:spChg chg="add">
          <ac:chgData name="Emil van der Weijden" userId="d5a97714-595f-41f7-a457-b8fe7f3b0d31" providerId="ADAL" clId="{152DC4D5-A9CA-4DD1-A1ED-22FD1816C98D}" dt="2023-03-10T13:23:08.613" v="151" actId="26606"/>
          <ac:spMkLst>
            <pc:docMk/>
            <pc:sldMk cId="2920679590" sldId="277"/>
            <ac:spMk id="10" creationId="{DAAE4CDD-124C-4DCF-9584-B6033B545DD5}"/>
          </ac:spMkLst>
        </pc:spChg>
        <pc:spChg chg="add">
          <ac:chgData name="Emil van der Weijden" userId="d5a97714-595f-41f7-a457-b8fe7f3b0d31" providerId="ADAL" clId="{152DC4D5-A9CA-4DD1-A1ED-22FD1816C98D}" dt="2023-03-10T13:23:08.613" v="151" actId="26606"/>
          <ac:spMkLst>
            <pc:docMk/>
            <pc:sldMk cId="2920679590" sldId="277"/>
            <ac:spMk id="12" creationId="{081E4A58-353D-44AE-B2FC-2A74E2E400F7}"/>
          </ac:spMkLst>
        </pc:spChg>
      </pc:sldChg>
      <pc:sldChg chg="addSp modSp mod setBg">
        <pc:chgData name="Emil van der Weijden" userId="d5a97714-595f-41f7-a457-b8fe7f3b0d31" providerId="ADAL" clId="{152DC4D5-A9CA-4DD1-A1ED-22FD1816C98D}" dt="2023-03-10T13:21:58.031" v="137" actId="26606"/>
        <pc:sldMkLst>
          <pc:docMk/>
          <pc:sldMk cId="939970868" sldId="281"/>
        </pc:sldMkLst>
        <pc:spChg chg="mod">
          <ac:chgData name="Emil van der Weijden" userId="d5a97714-595f-41f7-a457-b8fe7f3b0d31" providerId="ADAL" clId="{152DC4D5-A9CA-4DD1-A1ED-22FD1816C98D}" dt="2023-03-10T13:21:58.031" v="137" actId="26606"/>
          <ac:spMkLst>
            <pc:docMk/>
            <pc:sldMk cId="939970868" sldId="281"/>
            <ac:spMk id="2" creationId="{00000000-0000-0000-0000-000000000000}"/>
          </ac:spMkLst>
        </pc:spChg>
        <pc:spChg chg="mod">
          <ac:chgData name="Emil van der Weijden" userId="d5a97714-595f-41f7-a457-b8fe7f3b0d31" providerId="ADAL" clId="{152DC4D5-A9CA-4DD1-A1ED-22FD1816C98D}" dt="2023-03-10T13:21:58.031" v="137" actId="26606"/>
          <ac:spMkLst>
            <pc:docMk/>
            <pc:sldMk cId="939970868" sldId="281"/>
            <ac:spMk id="3" creationId="{00000000-0000-0000-0000-000000000000}"/>
          </ac:spMkLst>
        </pc:spChg>
        <pc:spChg chg="add">
          <ac:chgData name="Emil van der Weijden" userId="d5a97714-595f-41f7-a457-b8fe7f3b0d31" providerId="ADAL" clId="{152DC4D5-A9CA-4DD1-A1ED-22FD1816C98D}" dt="2023-03-10T13:21:58.031" v="137" actId="26606"/>
          <ac:spMkLst>
            <pc:docMk/>
            <pc:sldMk cId="939970868" sldId="281"/>
            <ac:spMk id="10247" creationId="{45D37F4E-DDB4-456B-97E0-9937730A039F}"/>
          </ac:spMkLst>
        </pc:spChg>
        <pc:spChg chg="add">
          <ac:chgData name="Emil van der Weijden" userId="d5a97714-595f-41f7-a457-b8fe7f3b0d31" providerId="ADAL" clId="{152DC4D5-A9CA-4DD1-A1ED-22FD1816C98D}" dt="2023-03-10T13:21:58.031" v="137" actId="26606"/>
          <ac:spMkLst>
            <pc:docMk/>
            <pc:sldMk cId="939970868" sldId="281"/>
            <ac:spMk id="10249" creationId="{B2DD41CD-8F47-4F56-AD12-4E2FF7696987}"/>
          </ac:spMkLst>
        </pc:spChg>
        <pc:picChg chg="mod">
          <ac:chgData name="Emil van der Weijden" userId="d5a97714-595f-41f7-a457-b8fe7f3b0d31" providerId="ADAL" clId="{152DC4D5-A9CA-4DD1-A1ED-22FD1816C98D}" dt="2023-03-10T13:21:58.031" v="137" actId="26606"/>
          <ac:picMkLst>
            <pc:docMk/>
            <pc:sldMk cId="939970868" sldId="281"/>
            <ac:picMk id="10242" creationId="{00000000-0000-0000-0000-000000000000}"/>
          </ac:picMkLst>
        </pc:picChg>
      </pc:sldChg>
      <pc:sldChg chg="addSp modSp mod setBg">
        <pc:chgData name="Emil van der Weijden" userId="d5a97714-595f-41f7-a457-b8fe7f3b0d31" providerId="ADAL" clId="{152DC4D5-A9CA-4DD1-A1ED-22FD1816C98D}" dt="2023-03-10T13:23:19.379" v="152" actId="26606"/>
        <pc:sldMkLst>
          <pc:docMk/>
          <pc:sldMk cId="987277974" sldId="283"/>
        </pc:sldMkLst>
        <pc:spChg chg="mod">
          <ac:chgData name="Emil van der Weijden" userId="d5a97714-595f-41f7-a457-b8fe7f3b0d31" providerId="ADAL" clId="{152DC4D5-A9CA-4DD1-A1ED-22FD1816C98D}" dt="2023-03-10T13:23:19.379" v="152" actId="26606"/>
          <ac:spMkLst>
            <pc:docMk/>
            <pc:sldMk cId="987277974" sldId="283"/>
            <ac:spMk id="2" creationId="{E7C17E13-51F0-4D7D-9086-A88A8C1EE4DA}"/>
          </ac:spMkLst>
        </pc:spChg>
        <pc:spChg chg="mod">
          <ac:chgData name="Emil van der Weijden" userId="d5a97714-595f-41f7-a457-b8fe7f3b0d31" providerId="ADAL" clId="{152DC4D5-A9CA-4DD1-A1ED-22FD1816C98D}" dt="2023-03-10T13:23:19.379" v="152" actId="26606"/>
          <ac:spMkLst>
            <pc:docMk/>
            <pc:sldMk cId="987277974" sldId="283"/>
            <ac:spMk id="3" creationId="{BF33AAF5-FD95-4818-A844-30431FC76988}"/>
          </ac:spMkLst>
        </pc:spChg>
        <pc:spChg chg="add">
          <ac:chgData name="Emil van der Weijden" userId="d5a97714-595f-41f7-a457-b8fe7f3b0d31" providerId="ADAL" clId="{152DC4D5-A9CA-4DD1-A1ED-22FD1816C98D}" dt="2023-03-10T13:23:19.379" v="152" actId="26606"/>
          <ac:spMkLst>
            <pc:docMk/>
            <pc:sldMk cId="987277974" sldId="283"/>
            <ac:spMk id="8" creationId="{1709F1D5-B0F1-4714-A239-E5B61C161915}"/>
          </ac:spMkLst>
        </pc:spChg>
        <pc:spChg chg="add">
          <ac:chgData name="Emil van der Weijden" userId="d5a97714-595f-41f7-a457-b8fe7f3b0d31" providerId="ADAL" clId="{152DC4D5-A9CA-4DD1-A1ED-22FD1816C98D}" dt="2023-03-10T13:23:19.379" v="152" actId="26606"/>
          <ac:spMkLst>
            <pc:docMk/>
            <pc:sldMk cId="987277974" sldId="283"/>
            <ac:spMk id="10" creationId="{228FB460-D3FF-4440-A020-05982A09E517}"/>
          </ac:spMkLst>
        </pc:spChg>
        <pc:spChg chg="add">
          <ac:chgData name="Emil van der Weijden" userId="d5a97714-595f-41f7-a457-b8fe7f3b0d31" providerId="ADAL" clId="{152DC4D5-A9CA-4DD1-A1ED-22FD1816C98D}" dt="2023-03-10T13:23:19.379" v="152" actId="26606"/>
          <ac:spMkLst>
            <pc:docMk/>
            <pc:sldMk cId="987277974" sldId="283"/>
            <ac:spMk id="12" creationId="{14847E93-7DC1-4D4B-8829-B19AA7137C50}"/>
          </ac:spMkLst>
        </pc:spChg>
        <pc:spChg chg="add">
          <ac:chgData name="Emil van der Weijden" userId="d5a97714-595f-41f7-a457-b8fe7f3b0d31" providerId="ADAL" clId="{152DC4D5-A9CA-4DD1-A1ED-22FD1816C98D}" dt="2023-03-10T13:23:19.379" v="152" actId="26606"/>
          <ac:spMkLst>
            <pc:docMk/>
            <pc:sldMk cId="987277974" sldId="283"/>
            <ac:spMk id="14" creationId="{5566D6E1-03A1-4D73-A4E0-35D74D568A04}"/>
          </ac:spMkLst>
        </pc:spChg>
        <pc:spChg chg="add">
          <ac:chgData name="Emil van der Weijden" userId="d5a97714-595f-41f7-a457-b8fe7f3b0d31" providerId="ADAL" clId="{152DC4D5-A9CA-4DD1-A1ED-22FD1816C98D}" dt="2023-03-10T13:23:19.379" v="152" actId="26606"/>
          <ac:spMkLst>
            <pc:docMk/>
            <pc:sldMk cId="987277974" sldId="283"/>
            <ac:spMk id="16" creationId="{9F835A99-04AC-494A-A572-AFE8413CC938}"/>
          </ac:spMkLst>
        </pc:spChg>
        <pc:spChg chg="add">
          <ac:chgData name="Emil van der Weijden" userId="d5a97714-595f-41f7-a457-b8fe7f3b0d31" providerId="ADAL" clId="{152DC4D5-A9CA-4DD1-A1ED-22FD1816C98D}" dt="2023-03-10T13:23:19.379" v="152" actId="26606"/>
          <ac:spMkLst>
            <pc:docMk/>
            <pc:sldMk cId="987277974" sldId="283"/>
            <ac:spMk id="18" creationId="{7B786209-1B0B-4CA9-9BDD-F7327066A84D}"/>
          </ac:spMkLst>
        </pc:spChg>
        <pc:spChg chg="add">
          <ac:chgData name="Emil van der Weijden" userId="d5a97714-595f-41f7-a457-b8fe7f3b0d31" providerId="ADAL" clId="{152DC4D5-A9CA-4DD1-A1ED-22FD1816C98D}" dt="2023-03-10T13:23:19.379" v="152" actId="26606"/>
          <ac:spMkLst>
            <pc:docMk/>
            <pc:sldMk cId="987277974" sldId="283"/>
            <ac:spMk id="20" creationId="{2D2964BB-484D-45AE-AD66-D407D0629652}"/>
          </ac:spMkLst>
        </pc:spChg>
        <pc:spChg chg="add">
          <ac:chgData name="Emil van der Weijden" userId="d5a97714-595f-41f7-a457-b8fe7f3b0d31" providerId="ADAL" clId="{152DC4D5-A9CA-4DD1-A1ED-22FD1816C98D}" dt="2023-03-10T13:23:19.379" v="152" actId="26606"/>
          <ac:spMkLst>
            <pc:docMk/>
            <pc:sldMk cId="987277974" sldId="283"/>
            <ac:spMk id="22" creationId="{6691AC69-A76E-4DAB-B565-468B6B87ACF3}"/>
          </ac:spMkLst>
        </pc:spChg>
      </pc:sldChg>
      <pc:sldChg chg="addSp modSp mod setBg">
        <pc:chgData name="Emil van der Weijden" userId="d5a97714-595f-41f7-a457-b8fe7f3b0d31" providerId="ADAL" clId="{152DC4D5-A9CA-4DD1-A1ED-22FD1816C98D}" dt="2023-03-10T13:23:23.300" v="153" actId="26606"/>
        <pc:sldMkLst>
          <pc:docMk/>
          <pc:sldMk cId="2645151129" sldId="284"/>
        </pc:sldMkLst>
        <pc:spChg chg="mod">
          <ac:chgData name="Emil van der Weijden" userId="d5a97714-595f-41f7-a457-b8fe7f3b0d31" providerId="ADAL" clId="{152DC4D5-A9CA-4DD1-A1ED-22FD1816C98D}" dt="2023-03-10T13:23:23.300" v="153" actId="26606"/>
          <ac:spMkLst>
            <pc:docMk/>
            <pc:sldMk cId="2645151129" sldId="284"/>
            <ac:spMk id="2" creationId="{D7AD4E74-D3FD-433B-BB84-99AE876F3D99}"/>
          </ac:spMkLst>
        </pc:spChg>
        <pc:spChg chg="mod">
          <ac:chgData name="Emil van der Weijden" userId="d5a97714-595f-41f7-a457-b8fe7f3b0d31" providerId="ADAL" clId="{152DC4D5-A9CA-4DD1-A1ED-22FD1816C98D}" dt="2023-03-10T13:23:23.300" v="153" actId="26606"/>
          <ac:spMkLst>
            <pc:docMk/>
            <pc:sldMk cId="2645151129" sldId="284"/>
            <ac:spMk id="3" creationId="{F6D7942B-1E70-44A9-8783-D227E3C82E2D}"/>
          </ac:spMkLst>
        </pc:spChg>
        <pc:spChg chg="add">
          <ac:chgData name="Emil van der Weijden" userId="d5a97714-595f-41f7-a457-b8fe7f3b0d31" providerId="ADAL" clId="{152DC4D5-A9CA-4DD1-A1ED-22FD1816C98D}" dt="2023-03-10T13:23:23.300" v="153" actId="26606"/>
          <ac:spMkLst>
            <pc:docMk/>
            <pc:sldMk cId="2645151129" sldId="284"/>
            <ac:spMk id="8" creationId="{1709F1D5-B0F1-4714-A239-E5B61C161915}"/>
          </ac:spMkLst>
        </pc:spChg>
        <pc:spChg chg="add">
          <ac:chgData name="Emil van der Weijden" userId="d5a97714-595f-41f7-a457-b8fe7f3b0d31" providerId="ADAL" clId="{152DC4D5-A9CA-4DD1-A1ED-22FD1816C98D}" dt="2023-03-10T13:23:23.300" v="153" actId="26606"/>
          <ac:spMkLst>
            <pc:docMk/>
            <pc:sldMk cId="2645151129" sldId="284"/>
            <ac:spMk id="10" creationId="{228FB460-D3FF-4440-A020-05982A09E517}"/>
          </ac:spMkLst>
        </pc:spChg>
        <pc:spChg chg="add">
          <ac:chgData name="Emil van der Weijden" userId="d5a97714-595f-41f7-a457-b8fe7f3b0d31" providerId="ADAL" clId="{152DC4D5-A9CA-4DD1-A1ED-22FD1816C98D}" dt="2023-03-10T13:23:23.300" v="153" actId="26606"/>
          <ac:spMkLst>
            <pc:docMk/>
            <pc:sldMk cId="2645151129" sldId="284"/>
            <ac:spMk id="12" creationId="{14847E93-7DC1-4D4B-8829-B19AA7137C50}"/>
          </ac:spMkLst>
        </pc:spChg>
        <pc:spChg chg="add">
          <ac:chgData name="Emil van der Weijden" userId="d5a97714-595f-41f7-a457-b8fe7f3b0d31" providerId="ADAL" clId="{152DC4D5-A9CA-4DD1-A1ED-22FD1816C98D}" dt="2023-03-10T13:23:23.300" v="153" actId="26606"/>
          <ac:spMkLst>
            <pc:docMk/>
            <pc:sldMk cId="2645151129" sldId="284"/>
            <ac:spMk id="14" creationId="{5566D6E1-03A1-4D73-A4E0-35D74D568A04}"/>
          </ac:spMkLst>
        </pc:spChg>
        <pc:spChg chg="add">
          <ac:chgData name="Emil van der Weijden" userId="d5a97714-595f-41f7-a457-b8fe7f3b0d31" providerId="ADAL" clId="{152DC4D5-A9CA-4DD1-A1ED-22FD1816C98D}" dt="2023-03-10T13:23:23.300" v="153" actId="26606"/>
          <ac:spMkLst>
            <pc:docMk/>
            <pc:sldMk cId="2645151129" sldId="284"/>
            <ac:spMk id="16" creationId="{9F835A99-04AC-494A-A572-AFE8413CC938}"/>
          </ac:spMkLst>
        </pc:spChg>
        <pc:spChg chg="add">
          <ac:chgData name="Emil van der Weijden" userId="d5a97714-595f-41f7-a457-b8fe7f3b0d31" providerId="ADAL" clId="{152DC4D5-A9CA-4DD1-A1ED-22FD1816C98D}" dt="2023-03-10T13:23:23.300" v="153" actId="26606"/>
          <ac:spMkLst>
            <pc:docMk/>
            <pc:sldMk cId="2645151129" sldId="284"/>
            <ac:spMk id="18" creationId="{7B786209-1B0B-4CA9-9BDD-F7327066A84D}"/>
          </ac:spMkLst>
        </pc:spChg>
        <pc:spChg chg="add">
          <ac:chgData name="Emil van der Weijden" userId="d5a97714-595f-41f7-a457-b8fe7f3b0d31" providerId="ADAL" clId="{152DC4D5-A9CA-4DD1-A1ED-22FD1816C98D}" dt="2023-03-10T13:23:23.300" v="153" actId="26606"/>
          <ac:spMkLst>
            <pc:docMk/>
            <pc:sldMk cId="2645151129" sldId="284"/>
            <ac:spMk id="20" creationId="{2D2964BB-484D-45AE-AD66-D407D0629652}"/>
          </ac:spMkLst>
        </pc:spChg>
        <pc:spChg chg="add">
          <ac:chgData name="Emil van der Weijden" userId="d5a97714-595f-41f7-a457-b8fe7f3b0d31" providerId="ADAL" clId="{152DC4D5-A9CA-4DD1-A1ED-22FD1816C98D}" dt="2023-03-10T13:23:23.300" v="153" actId="26606"/>
          <ac:spMkLst>
            <pc:docMk/>
            <pc:sldMk cId="2645151129" sldId="284"/>
            <ac:spMk id="22" creationId="{6691AC69-A76E-4DAB-B565-468B6B87ACF3}"/>
          </ac:spMkLst>
        </pc:spChg>
      </pc:sldChg>
      <pc:sldChg chg="addSp modSp mod setBg">
        <pc:chgData name="Emil van der Weijden" userId="d5a97714-595f-41f7-a457-b8fe7f3b0d31" providerId="ADAL" clId="{152DC4D5-A9CA-4DD1-A1ED-22FD1816C98D}" dt="2023-03-10T13:23:27.056" v="154" actId="26606"/>
        <pc:sldMkLst>
          <pc:docMk/>
          <pc:sldMk cId="1175903925" sldId="285"/>
        </pc:sldMkLst>
        <pc:spChg chg="mod">
          <ac:chgData name="Emil van der Weijden" userId="d5a97714-595f-41f7-a457-b8fe7f3b0d31" providerId="ADAL" clId="{152DC4D5-A9CA-4DD1-A1ED-22FD1816C98D}" dt="2023-03-10T13:23:27.056" v="154" actId="26606"/>
          <ac:spMkLst>
            <pc:docMk/>
            <pc:sldMk cId="1175903925" sldId="285"/>
            <ac:spMk id="2" creationId="{1B51927C-01F3-47F4-A48C-AAEA7E3788C6}"/>
          </ac:spMkLst>
        </pc:spChg>
        <pc:spChg chg="mod">
          <ac:chgData name="Emil van der Weijden" userId="d5a97714-595f-41f7-a457-b8fe7f3b0d31" providerId="ADAL" clId="{152DC4D5-A9CA-4DD1-A1ED-22FD1816C98D}" dt="2023-03-10T13:23:27.056" v="154" actId="26606"/>
          <ac:spMkLst>
            <pc:docMk/>
            <pc:sldMk cId="1175903925" sldId="285"/>
            <ac:spMk id="3" creationId="{40F20019-D61D-4B4D-A7F2-EB8CFEFA9052}"/>
          </ac:spMkLst>
        </pc:spChg>
        <pc:spChg chg="add">
          <ac:chgData name="Emil van der Weijden" userId="d5a97714-595f-41f7-a457-b8fe7f3b0d31" providerId="ADAL" clId="{152DC4D5-A9CA-4DD1-A1ED-22FD1816C98D}" dt="2023-03-10T13:23:27.056" v="154" actId="26606"/>
          <ac:spMkLst>
            <pc:docMk/>
            <pc:sldMk cId="1175903925" sldId="285"/>
            <ac:spMk id="8" creationId="{1709F1D5-B0F1-4714-A239-E5B61C161915}"/>
          </ac:spMkLst>
        </pc:spChg>
        <pc:spChg chg="add">
          <ac:chgData name="Emil van der Weijden" userId="d5a97714-595f-41f7-a457-b8fe7f3b0d31" providerId="ADAL" clId="{152DC4D5-A9CA-4DD1-A1ED-22FD1816C98D}" dt="2023-03-10T13:23:27.056" v="154" actId="26606"/>
          <ac:spMkLst>
            <pc:docMk/>
            <pc:sldMk cId="1175903925" sldId="285"/>
            <ac:spMk id="10" creationId="{228FB460-D3FF-4440-A020-05982A09E517}"/>
          </ac:spMkLst>
        </pc:spChg>
        <pc:spChg chg="add">
          <ac:chgData name="Emil van der Weijden" userId="d5a97714-595f-41f7-a457-b8fe7f3b0d31" providerId="ADAL" clId="{152DC4D5-A9CA-4DD1-A1ED-22FD1816C98D}" dt="2023-03-10T13:23:27.056" v="154" actId="26606"/>
          <ac:spMkLst>
            <pc:docMk/>
            <pc:sldMk cId="1175903925" sldId="285"/>
            <ac:spMk id="12" creationId="{14847E93-7DC1-4D4B-8829-B19AA7137C50}"/>
          </ac:spMkLst>
        </pc:spChg>
        <pc:spChg chg="add">
          <ac:chgData name="Emil van der Weijden" userId="d5a97714-595f-41f7-a457-b8fe7f3b0d31" providerId="ADAL" clId="{152DC4D5-A9CA-4DD1-A1ED-22FD1816C98D}" dt="2023-03-10T13:23:27.056" v="154" actId="26606"/>
          <ac:spMkLst>
            <pc:docMk/>
            <pc:sldMk cId="1175903925" sldId="285"/>
            <ac:spMk id="14" creationId="{5566D6E1-03A1-4D73-A4E0-35D74D568A04}"/>
          </ac:spMkLst>
        </pc:spChg>
        <pc:spChg chg="add">
          <ac:chgData name="Emil van der Weijden" userId="d5a97714-595f-41f7-a457-b8fe7f3b0d31" providerId="ADAL" clId="{152DC4D5-A9CA-4DD1-A1ED-22FD1816C98D}" dt="2023-03-10T13:23:27.056" v="154" actId="26606"/>
          <ac:spMkLst>
            <pc:docMk/>
            <pc:sldMk cId="1175903925" sldId="285"/>
            <ac:spMk id="16" creationId="{9F835A99-04AC-494A-A572-AFE8413CC938}"/>
          </ac:spMkLst>
        </pc:spChg>
        <pc:spChg chg="add">
          <ac:chgData name="Emil van der Weijden" userId="d5a97714-595f-41f7-a457-b8fe7f3b0d31" providerId="ADAL" clId="{152DC4D5-A9CA-4DD1-A1ED-22FD1816C98D}" dt="2023-03-10T13:23:27.056" v="154" actId="26606"/>
          <ac:spMkLst>
            <pc:docMk/>
            <pc:sldMk cId="1175903925" sldId="285"/>
            <ac:spMk id="18" creationId="{7B786209-1B0B-4CA9-9BDD-F7327066A84D}"/>
          </ac:spMkLst>
        </pc:spChg>
        <pc:spChg chg="add">
          <ac:chgData name="Emil van der Weijden" userId="d5a97714-595f-41f7-a457-b8fe7f3b0d31" providerId="ADAL" clId="{152DC4D5-A9CA-4DD1-A1ED-22FD1816C98D}" dt="2023-03-10T13:23:27.056" v="154" actId="26606"/>
          <ac:spMkLst>
            <pc:docMk/>
            <pc:sldMk cId="1175903925" sldId="285"/>
            <ac:spMk id="20" creationId="{2D2964BB-484D-45AE-AD66-D407D0629652}"/>
          </ac:spMkLst>
        </pc:spChg>
        <pc:spChg chg="add">
          <ac:chgData name="Emil van der Weijden" userId="d5a97714-595f-41f7-a457-b8fe7f3b0d31" providerId="ADAL" clId="{152DC4D5-A9CA-4DD1-A1ED-22FD1816C98D}" dt="2023-03-10T13:23:27.056" v="154" actId="26606"/>
          <ac:spMkLst>
            <pc:docMk/>
            <pc:sldMk cId="1175903925" sldId="285"/>
            <ac:spMk id="22" creationId="{6691AC69-A76E-4DAB-B565-468B6B87ACF3}"/>
          </ac:spMkLst>
        </pc:spChg>
      </pc:sldChg>
      <pc:sldChg chg="addSp modSp mod setBg">
        <pc:chgData name="Emil van der Weijden" userId="d5a97714-595f-41f7-a457-b8fe7f3b0d31" providerId="ADAL" clId="{152DC4D5-A9CA-4DD1-A1ED-22FD1816C98D}" dt="2023-03-10T13:23:32.532" v="155" actId="26606"/>
        <pc:sldMkLst>
          <pc:docMk/>
          <pc:sldMk cId="2916148713" sldId="286"/>
        </pc:sldMkLst>
        <pc:spChg chg="mod">
          <ac:chgData name="Emil van der Weijden" userId="d5a97714-595f-41f7-a457-b8fe7f3b0d31" providerId="ADAL" clId="{152DC4D5-A9CA-4DD1-A1ED-22FD1816C98D}" dt="2023-03-10T13:23:32.532" v="155" actId="26606"/>
          <ac:spMkLst>
            <pc:docMk/>
            <pc:sldMk cId="2916148713" sldId="286"/>
            <ac:spMk id="2" creationId="{41FD2FC5-FD01-48CB-B8E4-B8D4BEE80765}"/>
          </ac:spMkLst>
        </pc:spChg>
        <pc:spChg chg="mod">
          <ac:chgData name="Emil van der Weijden" userId="d5a97714-595f-41f7-a457-b8fe7f3b0d31" providerId="ADAL" clId="{152DC4D5-A9CA-4DD1-A1ED-22FD1816C98D}" dt="2023-03-10T13:23:32.532" v="155" actId="26606"/>
          <ac:spMkLst>
            <pc:docMk/>
            <pc:sldMk cId="2916148713" sldId="286"/>
            <ac:spMk id="3" creationId="{987C701B-828A-492B-9576-022E1B494615}"/>
          </ac:spMkLst>
        </pc:spChg>
        <pc:spChg chg="add">
          <ac:chgData name="Emil van der Weijden" userId="d5a97714-595f-41f7-a457-b8fe7f3b0d31" providerId="ADAL" clId="{152DC4D5-A9CA-4DD1-A1ED-22FD1816C98D}" dt="2023-03-10T13:23:32.532" v="155" actId="26606"/>
          <ac:spMkLst>
            <pc:docMk/>
            <pc:sldMk cId="2916148713" sldId="286"/>
            <ac:spMk id="8" creationId="{1709F1D5-B0F1-4714-A239-E5B61C161915}"/>
          </ac:spMkLst>
        </pc:spChg>
        <pc:spChg chg="add">
          <ac:chgData name="Emil van der Weijden" userId="d5a97714-595f-41f7-a457-b8fe7f3b0d31" providerId="ADAL" clId="{152DC4D5-A9CA-4DD1-A1ED-22FD1816C98D}" dt="2023-03-10T13:23:32.532" v="155" actId="26606"/>
          <ac:spMkLst>
            <pc:docMk/>
            <pc:sldMk cId="2916148713" sldId="286"/>
            <ac:spMk id="10" creationId="{228FB460-D3FF-4440-A020-05982A09E517}"/>
          </ac:spMkLst>
        </pc:spChg>
        <pc:spChg chg="add">
          <ac:chgData name="Emil van der Weijden" userId="d5a97714-595f-41f7-a457-b8fe7f3b0d31" providerId="ADAL" clId="{152DC4D5-A9CA-4DD1-A1ED-22FD1816C98D}" dt="2023-03-10T13:23:32.532" v="155" actId="26606"/>
          <ac:spMkLst>
            <pc:docMk/>
            <pc:sldMk cId="2916148713" sldId="286"/>
            <ac:spMk id="12" creationId="{14847E93-7DC1-4D4B-8829-B19AA7137C50}"/>
          </ac:spMkLst>
        </pc:spChg>
        <pc:spChg chg="add">
          <ac:chgData name="Emil van der Weijden" userId="d5a97714-595f-41f7-a457-b8fe7f3b0d31" providerId="ADAL" clId="{152DC4D5-A9CA-4DD1-A1ED-22FD1816C98D}" dt="2023-03-10T13:23:32.532" v="155" actId="26606"/>
          <ac:spMkLst>
            <pc:docMk/>
            <pc:sldMk cId="2916148713" sldId="286"/>
            <ac:spMk id="14" creationId="{5566D6E1-03A1-4D73-A4E0-35D74D568A04}"/>
          </ac:spMkLst>
        </pc:spChg>
        <pc:spChg chg="add">
          <ac:chgData name="Emil van der Weijden" userId="d5a97714-595f-41f7-a457-b8fe7f3b0d31" providerId="ADAL" clId="{152DC4D5-A9CA-4DD1-A1ED-22FD1816C98D}" dt="2023-03-10T13:23:32.532" v="155" actId="26606"/>
          <ac:spMkLst>
            <pc:docMk/>
            <pc:sldMk cId="2916148713" sldId="286"/>
            <ac:spMk id="16" creationId="{9F835A99-04AC-494A-A572-AFE8413CC938}"/>
          </ac:spMkLst>
        </pc:spChg>
        <pc:spChg chg="add">
          <ac:chgData name="Emil van der Weijden" userId="d5a97714-595f-41f7-a457-b8fe7f3b0d31" providerId="ADAL" clId="{152DC4D5-A9CA-4DD1-A1ED-22FD1816C98D}" dt="2023-03-10T13:23:32.532" v="155" actId="26606"/>
          <ac:spMkLst>
            <pc:docMk/>
            <pc:sldMk cId="2916148713" sldId="286"/>
            <ac:spMk id="18" creationId="{7B786209-1B0B-4CA9-9BDD-F7327066A84D}"/>
          </ac:spMkLst>
        </pc:spChg>
        <pc:spChg chg="add">
          <ac:chgData name="Emil van der Weijden" userId="d5a97714-595f-41f7-a457-b8fe7f3b0d31" providerId="ADAL" clId="{152DC4D5-A9CA-4DD1-A1ED-22FD1816C98D}" dt="2023-03-10T13:23:32.532" v="155" actId="26606"/>
          <ac:spMkLst>
            <pc:docMk/>
            <pc:sldMk cId="2916148713" sldId="286"/>
            <ac:spMk id="20" creationId="{2D2964BB-484D-45AE-AD66-D407D0629652}"/>
          </ac:spMkLst>
        </pc:spChg>
        <pc:spChg chg="add">
          <ac:chgData name="Emil van der Weijden" userId="d5a97714-595f-41f7-a457-b8fe7f3b0d31" providerId="ADAL" clId="{152DC4D5-A9CA-4DD1-A1ED-22FD1816C98D}" dt="2023-03-10T13:23:32.532" v="155" actId="26606"/>
          <ac:spMkLst>
            <pc:docMk/>
            <pc:sldMk cId="2916148713" sldId="286"/>
            <ac:spMk id="22" creationId="{6691AC69-A76E-4DAB-B565-468B6B87ACF3}"/>
          </ac:spMkLst>
        </pc:spChg>
      </pc:sldChg>
      <pc:sldChg chg="addSp modSp mod setBg">
        <pc:chgData name="Emil van der Weijden" userId="d5a97714-595f-41f7-a457-b8fe7f3b0d31" providerId="ADAL" clId="{152DC4D5-A9CA-4DD1-A1ED-22FD1816C98D}" dt="2023-03-10T13:23:41.021" v="156" actId="26606"/>
        <pc:sldMkLst>
          <pc:docMk/>
          <pc:sldMk cId="2099270273" sldId="287"/>
        </pc:sldMkLst>
        <pc:spChg chg="mod">
          <ac:chgData name="Emil van der Weijden" userId="d5a97714-595f-41f7-a457-b8fe7f3b0d31" providerId="ADAL" clId="{152DC4D5-A9CA-4DD1-A1ED-22FD1816C98D}" dt="2023-03-10T13:23:41.021" v="156" actId="26606"/>
          <ac:spMkLst>
            <pc:docMk/>
            <pc:sldMk cId="2099270273" sldId="287"/>
            <ac:spMk id="2" creationId="{F4A50D7C-9E8E-46CC-8A60-918B0C9516E8}"/>
          </ac:spMkLst>
        </pc:spChg>
        <pc:spChg chg="mod">
          <ac:chgData name="Emil van der Weijden" userId="d5a97714-595f-41f7-a457-b8fe7f3b0d31" providerId="ADAL" clId="{152DC4D5-A9CA-4DD1-A1ED-22FD1816C98D}" dt="2023-03-10T13:23:41.021" v="156" actId="26606"/>
          <ac:spMkLst>
            <pc:docMk/>
            <pc:sldMk cId="2099270273" sldId="287"/>
            <ac:spMk id="3" creationId="{22559B8D-0BB4-413D-AAED-A81C3863FED3}"/>
          </ac:spMkLst>
        </pc:spChg>
        <pc:spChg chg="add">
          <ac:chgData name="Emil van der Weijden" userId="d5a97714-595f-41f7-a457-b8fe7f3b0d31" providerId="ADAL" clId="{152DC4D5-A9CA-4DD1-A1ED-22FD1816C98D}" dt="2023-03-10T13:23:41.021" v="156" actId="26606"/>
          <ac:spMkLst>
            <pc:docMk/>
            <pc:sldMk cId="2099270273" sldId="287"/>
            <ac:spMk id="9" creationId="{D3E17859-C5F0-476F-A082-A4CB8841DB24}"/>
          </ac:spMkLst>
        </pc:spChg>
        <pc:spChg chg="add">
          <ac:chgData name="Emil van der Weijden" userId="d5a97714-595f-41f7-a457-b8fe7f3b0d31" providerId="ADAL" clId="{152DC4D5-A9CA-4DD1-A1ED-22FD1816C98D}" dt="2023-03-10T13:23:41.021" v="156" actId="26606"/>
          <ac:spMkLst>
            <pc:docMk/>
            <pc:sldMk cId="2099270273" sldId="287"/>
            <ac:spMk id="11" creationId="{70BEB1E7-2F88-40BC-B73D-42E5B6F80BFC}"/>
          </ac:spMkLst>
        </pc:spChg>
        <pc:spChg chg="add">
          <ac:chgData name="Emil van der Weijden" userId="d5a97714-595f-41f7-a457-b8fe7f3b0d31" providerId="ADAL" clId="{152DC4D5-A9CA-4DD1-A1ED-22FD1816C98D}" dt="2023-03-10T13:23:41.021" v="156" actId="26606"/>
          <ac:spMkLst>
            <pc:docMk/>
            <pc:sldMk cId="2099270273" sldId="287"/>
            <ac:spMk id="13" creationId="{A7B99495-F43F-4D80-A44F-2CB4764EB90B}"/>
          </ac:spMkLst>
        </pc:spChg>
        <pc:picChg chg="mod">
          <ac:chgData name="Emil van der Weijden" userId="d5a97714-595f-41f7-a457-b8fe7f3b0d31" providerId="ADAL" clId="{152DC4D5-A9CA-4DD1-A1ED-22FD1816C98D}" dt="2023-03-10T13:23:41.021" v="156" actId="26606"/>
          <ac:picMkLst>
            <pc:docMk/>
            <pc:sldMk cId="2099270273" sldId="287"/>
            <ac:picMk id="4" creationId="{9D46C0CE-3B81-4D15-813A-988FDA2BA42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4042606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1594395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103979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1092764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775009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7B70532-C53F-4BFE-AB8E-9A8AAEEC8635}" type="datetimeFigureOut">
              <a:rPr lang="nl-NL" smtClean="0"/>
              <a:t>10-3-2023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1478007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7B70532-C53F-4BFE-AB8E-9A8AAEEC8635}" type="datetimeFigureOut">
              <a:rPr lang="nl-NL" smtClean="0"/>
              <a:t>10-3-2023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2443177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7B70532-C53F-4BFE-AB8E-9A8AAEEC8635}" type="datetimeFigureOut">
              <a:rPr lang="nl-NL" smtClean="0"/>
              <a:t>10-3-2023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60264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7B70532-C53F-4BFE-AB8E-9A8AAEEC8635}" type="datetimeFigureOut">
              <a:rPr lang="nl-NL" smtClean="0"/>
              <a:t>10-3-2023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1824876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47B70532-C53F-4BFE-AB8E-9A8AAEEC8635}" type="datetimeFigureOut">
              <a:rPr lang="nl-NL" smtClean="0"/>
              <a:t>10-3-2023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3590312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47B70532-C53F-4BFE-AB8E-9A8AAEEC8635}" type="datetimeFigureOut">
              <a:rPr lang="nl-NL" smtClean="0"/>
              <a:t>10-3-2023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6B78703-0A0D-4437-8835-4835F2D45913}" type="slidenum">
              <a:rPr lang="nl-NL" smtClean="0"/>
              <a:t>‹nr.›</a:t>
            </a:fld>
            <a:endParaRPr lang="nl-NL"/>
          </a:p>
        </p:txBody>
      </p:sp>
    </p:spTree>
    <p:extLst>
      <p:ext uri="{BB962C8B-B14F-4D97-AF65-F5344CB8AC3E}">
        <p14:creationId xmlns:p14="http://schemas.microsoft.com/office/powerpoint/2010/main" val="3206471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70532-C53F-4BFE-AB8E-9A8AAEEC8635}" type="datetimeFigureOut">
              <a:rPr lang="nl-NL" smtClean="0"/>
              <a:t>10-3-2023</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78703-0A0D-4437-8835-4835F2D45913}" type="slidenum">
              <a:rPr lang="nl-NL" smtClean="0"/>
              <a:t>‹nr.›</a:t>
            </a:fld>
            <a:endParaRPr lang="nl-NL"/>
          </a:p>
        </p:txBody>
      </p:sp>
    </p:spTree>
    <p:extLst>
      <p:ext uri="{BB962C8B-B14F-4D97-AF65-F5344CB8AC3E}">
        <p14:creationId xmlns:p14="http://schemas.microsoft.com/office/powerpoint/2010/main" val="3541276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kborgerink@zone.colleg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youtube.com/watch?v=w8izEMs7ey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youtube.com/watch?v=cBdEEzZvOY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CC7q6wE89yE&amp;t=5s"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437344"/>
            <a:ext cx="9144000" cy="2387600"/>
          </a:xfrm>
        </p:spPr>
        <p:txBody>
          <a:bodyPr>
            <a:normAutofit/>
          </a:bodyPr>
          <a:lstStyle/>
          <a:p>
            <a:pPr algn="ctr"/>
            <a:r>
              <a:rPr lang="nl-NL" sz="4000" dirty="0"/>
              <a:t>Lessen</a:t>
            </a:r>
            <a:br>
              <a:rPr lang="nl-NL" dirty="0"/>
            </a:br>
            <a:r>
              <a:rPr lang="nl-NL" b="1" dirty="0"/>
              <a:t>Trainen van een dier</a:t>
            </a:r>
            <a:br>
              <a:rPr lang="nl-NL" b="1" dirty="0"/>
            </a:br>
            <a:r>
              <a:rPr lang="nl-NL" sz="3600" b="1" dirty="0"/>
              <a:t>Les 3</a:t>
            </a:r>
          </a:p>
        </p:txBody>
      </p:sp>
      <p:sp>
        <p:nvSpPr>
          <p:cNvPr id="3" name="Ondertitel 2"/>
          <p:cNvSpPr>
            <a:spLocks noGrp="1"/>
          </p:cNvSpPr>
          <p:nvPr>
            <p:ph type="subTitle" idx="1"/>
          </p:nvPr>
        </p:nvSpPr>
        <p:spPr>
          <a:xfrm>
            <a:off x="1524000" y="4415247"/>
            <a:ext cx="9144000" cy="1456508"/>
          </a:xfrm>
        </p:spPr>
        <p:txBody>
          <a:bodyPr>
            <a:normAutofit/>
          </a:bodyPr>
          <a:lstStyle/>
          <a:p>
            <a:pPr algn="ctr"/>
            <a:r>
              <a:rPr lang="nl-NL" sz="1867" dirty="0"/>
              <a:t>Docent</a:t>
            </a:r>
          </a:p>
          <a:p>
            <a:pPr algn="ctr"/>
            <a:r>
              <a:rPr lang="nl-NL" sz="1867" dirty="0" err="1">
                <a:hlinkClick r:id="rId2"/>
              </a:rPr>
              <a:t>evdweijden@zone.college</a:t>
            </a:r>
            <a:r>
              <a:rPr lang="nl-NL" sz="1867" dirty="0"/>
              <a:t> </a:t>
            </a:r>
          </a:p>
        </p:txBody>
      </p:sp>
      <p:pic>
        <p:nvPicPr>
          <p:cNvPr id="4098" name="Picture 2" descr="Gerelateerde afbeeld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18604" y="2965269"/>
            <a:ext cx="2354502" cy="331984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Gerelateerde afbeeld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18894" y="2965269"/>
            <a:ext cx="2354502" cy="33198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3340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3C210E6-A35A-4F68-8D60-801A019C75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http://howtotrainpets.com/wp-content/uploads/2010/08/training-pets-shaping.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5509" r="-2" b="3404"/>
          <a:stretch/>
        </p:blipFill>
        <p:spPr bwMode="auto">
          <a:xfrm>
            <a:off x="3136389" y="10"/>
            <a:ext cx="4979304" cy="3401558"/>
          </a:xfrm>
          <a:custGeom>
            <a:avLst/>
            <a:gdLst/>
            <a:ahLst/>
            <a:cxnLst/>
            <a:rect l="l" t="t" r="r" b="b"/>
            <a:pathLst>
              <a:path w="4979304" h="3364992">
                <a:moveTo>
                  <a:pt x="0" y="0"/>
                </a:moveTo>
                <a:lnTo>
                  <a:pt x="4211250" y="0"/>
                </a:lnTo>
                <a:lnTo>
                  <a:pt x="4309461" y="192282"/>
                </a:lnTo>
                <a:cubicBezTo>
                  <a:pt x="4697535" y="1033269"/>
                  <a:pt x="4937593" y="2032690"/>
                  <a:pt x="4974907" y="3110424"/>
                </a:cubicBezTo>
                <a:lnTo>
                  <a:pt x="4979304" y="3364992"/>
                </a:lnTo>
                <a:lnTo>
                  <a:pt x="800592" y="3364992"/>
                </a:lnTo>
                <a:lnTo>
                  <a:pt x="797493" y="3185579"/>
                </a:lnTo>
                <a:cubicBezTo>
                  <a:pt x="756786" y="2009870"/>
                  <a:pt x="474799" y="927359"/>
                  <a:pt x="22579" y="42066"/>
                </a:cubicBezTo>
                <a:close/>
              </a:path>
            </a:pathLst>
          </a:custGeom>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7" name="Picture 8" descr="http://farm4.static.flickr.com/3360/3258609068_20c727e190.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959" r="1" b="1"/>
          <a:stretch/>
        </p:blipFill>
        <p:spPr bwMode="auto">
          <a:xfrm>
            <a:off x="7381690" y="3456433"/>
            <a:ext cx="4810310" cy="3401568"/>
          </a:xfrm>
          <a:custGeom>
            <a:avLst/>
            <a:gdLst/>
            <a:ahLst/>
            <a:cxnLst/>
            <a:rect l="l" t="t" r="r" b="b"/>
            <a:pathLst>
              <a:path w="4810310" h="3401568">
                <a:moveTo>
                  <a:pt x="781270" y="0"/>
                </a:moveTo>
                <a:lnTo>
                  <a:pt x="4810310" y="0"/>
                </a:lnTo>
                <a:lnTo>
                  <a:pt x="4810310" y="3401568"/>
                </a:lnTo>
                <a:lnTo>
                  <a:pt x="0" y="3401568"/>
                </a:lnTo>
                <a:lnTo>
                  <a:pt x="1963" y="3397912"/>
                </a:lnTo>
                <a:cubicBezTo>
                  <a:pt x="454182" y="2512619"/>
                  <a:pt x="736170" y="1430108"/>
                  <a:pt x="776876" y="254399"/>
                </a:cubicBezTo>
                <a:close/>
              </a:path>
            </a:pathLst>
          </a:custGeom>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5" name="Picture 4" descr="http://www.joncoedesign.com/trends/images_trends/train_tapir.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2" b="10892"/>
          <a:stretch/>
        </p:blipFill>
        <p:spPr bwMode="auto">
          <a:xfrm>
            <a:off x="3189428" y="3456432"/>
            <a:ext cx="4925479" cy="3401568"/>
          </a:xfrm>
          <a:custGeom>
            <a:avLst/>
            <a:gdLst/>
            <a:ahLst/>
            <a:cxnLst/>
            <a:rect l="l" t="t" r="r" b="b"/>
            <a:pathLst>
              <a:path w="4925479" h="3364992">
                <a:moveTo>
                  <a:pt x="749362" y="0"/>
                </a:moveTo>
                <a:lnTo>
                  <a:pt x="4925479" y="0"/>
                </a:lnTo>
                <a:lnTo>
                  <a:pt x="4921868" y="209033"/>
                </a:lnTo>
                <a:cubicBezTo>
                  <a:pt x="4884554" y="1286766"/>
                  <a:pt x="4644496" y="2286187"/>
                  <a:pt x="4256422" y="3127175"/>
                </a:cubicBezTo>
                <a:lnTo>
                  <a:pt x="4134952" y="3364992"/>
                </a:lnTo>
                <a:lnTo>
                  <a:pt x="0" y="3364992"/>
                </a:lnTo>
                <a:lnTo>
                  <a:pt x="79008" y="3202330"/>
                </a:lnTo>
                <a:cubicBezTo>
                  <a:pt x="467082" y="2361343"/>
                  <a:pt x="707140" y="1361922"/>
                  <a:pt x="744454" y="284189"/>
                </a:cubicBezTo>
                <a:close/>
              </a:path>
            </a:pathLst>
          </a:custGeom>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useBgFill="1">
        <p:nvSpPr>
          <p:cNvPr id="14" name="Freeform: Shape 13">
            <a:extLst>
              <a:ext uri="{FF2B5EF4-FFF2-40B4-BE49-F238E27FC236}">
                <a16:creationId xmlns:a16="http://schemas.microsoft.com/office/drawing/2014/main" id="{AC0D06B0-F19C-459E-B221-A34B506FB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945815" cy="6858000"/>
          </a:xfrm>
          <a:custGeom>
            <a:avLst/>
            <a:gdLst>
              <a:gd name="connsiteX0" fmla="*/ 0 w 3945815"/>
              <a:gd name="connsiteY0" fmla="*/ 0 h 6858000"/>
              <a:gd name="connsiteX1" fmla="*/ 3138662 w 3945815"/>
              <a:gd name="connsiteY1" fmla="*/ 0 h 6858000"/>
              <a:gd name="connsiteX2" fmla="*/ 3275260 w 3945815"/>
              <a:gd name="connsiteY2" fmla="*/ 267438 h 6858000"/>
              <a:gd name="connsiteX3" fmla="*/ 3945815 w 3945815"/>
              <a:gd name="connsiteY3" fmla="*/ 3481388 h 6858000"/>
              <a:gd name="connsiteX4" fmla="*/ 3275260 w 3945815"/>
              <a:gd name="connsiteY4" fmla="*/ 6695338 h 6858000"/>
              <a:gd name="connsiteX5" fmla="*/ 3192177 w 3945815"/>
              <a:gd name="connsiteY5" fmla="*/ 6858000 h 6858000"/>
              <a:gd name="connsiteX6" fmla="*/ 0 w 394581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45815" h="6858000">
                <a:moveTo>
                  <a:pt x="0" y="0"/>
                </a:moveTo>
                <a:lnTo>
                  <a:pt x="3138662" y="0"/>
                </a:lnTo>
                <a:lnTo>
                  <a:pt x="3275260" y="267438"/>
                </a:lnTo>
                <a:cubicBezTo>
                  <a:pt x="3698614" y="1184879"/>
                  <a:pt x="3945815" y="2290869"/>
                  <a:pt x="3945815" y="3481388"/>
                </a:cubicBezTo>
                <a:cubicBezTo>
                  <a:pt x="3945815" y="4671908"/>
                  <a:pt x="3698614" y="5777898"/>
                  <a:pt x="3275260" y="6695338"/>
                </a:cubicBezTo>
                <a:lnTo>
                  <a:pt x="3192177"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6" name="Freeform: Shape 15">
            <a:extLst>
              <a:ext uri="{FF2B5EF4-FFF2-40B4-BE49-F238E27FC236}">
                <a16:creationId xmlns:a16="http://schemas.microsoft.com/office/drawing/2014/main" id="{345B26DA-1C6B-4C66-81C9-9C1877FC2D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936670" cy="6858000"/>
          </a:xfrm>
          <a:custGeom>
            <a:avLst/>
            <a:gdLst>
              <a:gd name="connsiteX0" fmla="*/ 0 w 3936670"/>
              <a:gd name="connsiteY0" fmla="*/ 0 h 6858000"/>
              <a:gd name="connsiteX1" fmla="*/ 3129517 w 3936670"/>
              <a:gd name="connsiteY1" fmla="*/ 0 h 6858000"/>
              <a:gd name="connsiteX2" fmla="*/ 3266115 w 3936670"/>
              <a:gd name="connsiteY2" fmla="*/ 267438 h 6858000"/>
              <a:gd name="connsiteX3" fmla="*/ 3936670 w 3936670"/>
              <a:gd name="connsiteY3" fmla="*/ 3481388 h 6858000"/>
              <a:gd name="connsiteX4" fmla="*/ 3266115 w 3936670"/>
              <a:gd name="connsiteY4" fmla="*/ 6695338 h 6858000"/>
              <a:gd name="connsiteX5" fmla="*/ 3183032 w 3936670"/>
              <a:gd name="connsiteY5" fmla="*/ 6858000 h 6858000"/>
              <a:gd name="connsiteX6" fmla="*/ 0 w 393667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36670" h="6858000">
                <a:moveTo>
                  <a:pt x="0" y="0"/>
                </a:moveTo>
                <a:lnTo>
                  <a:pt x="3129517" y="0"/>
                </a:lnTo>
                <a:lnTo>
                  <a:pt x="3266115" y="267438"/>
                </a:lnTo>
                <a:cubicBezTo>
                  <a:pt x="3689469" y="1184879"/>
                  <a:pt x="3936670" y="2290869"/>
                  <a:pt x="3936670" y="3481388"/>
                </a:cubicBezTo>
                <a:cubicBezTo>
                  <a:pt x="3936670" y="4671908"/>
                  <a:pt x="3689469" y="5777898"/>
                  <a:pt x="3266115" y="6695338"/>
                </a:cubicBezTo>
                <a:lnTo>
                  <a:pt x="3183032"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p:cNvSpPr>
            <a:spLocks noGrp="1"/>
          </p:cNvSpPr>
          <p:nvPr>
            <p:ph type="title"/>
          </p:nvPr>
        </p:nvSpPr>
        <p:spPr>
          <a:xfrm>
            <a:off x="448056" y="685800"/>
            <a:ext cx="2807208" cy="1325563"/>
          </a:xfrm>
        </p:spPr>
        <p:txBody>
          <a:bodyPr>
            <a:normAutofit/>
          </a:bodyPr>
          <a:lstStyle/>
          <a:p>
            <a:r>
              <a:rPr lang="nl-NL" sz="2800"/>
              <a:t>Shaping</a:t>
            </a:r>
          </a:p>
        </p:txBody>
      </p:sp>
      <p:sp>
        <p:nvSpPr>
          <p:cNvPr id="18" name="Rectangle 17">
            <a:extLst>
              <a:ext uri="{FF2B5EF4-FFF2-40B4-BE49-F238E27FC236}">
                <a16:creationId xmlns:a16="http://schemas.microsoft.com/office/drawing/2014/main" id="{98DE6C44-43F8-4DE4-AB81-66853FFEA0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05840"/>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2409529B-9B56-4F10-BE4D-F934DB89E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912" y="2089941"/>
            <a:ext cx="2834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jdelijke aanduiding voor inhoud 2"/>
          <p:cNvSpPr>
            <a:spLocks noGrp="1"/>
          </p:cNvSpPr>
          <p:nvPr>
            <p:ph idx="1"/>
          </p:nvPr>
        </p:nvSpPr>
        <p:spPr>
          <a:xfrm>
            <a:off x="448056" y="2258568"/>
            <a:ext cx="2807208" cy="3922776"/>
          </a:xfrm>
        </p:spPr>
        <p:txBody>
          <a:bodyPr>
            <a:normAutofit/>
          </a:bodyPr>
          <a:lstStyle/>
          <a:p>
            <a:r>
              <a:rPr lang="en-US" sz="1400" dirty="0" err="1"/>
              <a:t>Verschillende</a:t>
            </a:r>
            <a:r>
              <a:rPr lang="en-US" sz="1400" dirty="0"/>
              <a:t> </a:t>
            </a:r>
            <a:r>
              <a:rPr lang="en-US" sz="1400" dirty="0" err="1"/>
              <a:t>technieken</a:t>
            </a:r>
            <a:r>
              <a:rPr lang="en-US" sz="1400" dirty="0"/>
              <a:t>:</a:t>
            </a:r>
          </a:p>
          <a:p>
            <a:pPr lvl="1"/>
            <a:r>
              <a:rPr lang="nl-NL" sz="1400" b="1" dirty="0"/>
              <a:t>Scanning</a:t>
            </a:r>
            <a:r>
              <a:rPr lang="nl-NL" sz="1400" dirty="0"/>
              <a:t>: natuurlijk gedrag op een gewenst moment laten terugkomen.</a:t>
            </a:r>
          </a:p>
          <a:p>
            <a:pPr lvl="1"/>
            <a:r>
              <a:rPr lang="nl-NL" sz="1400" b="1" dirty="0" err="1"/>
              <a:t>Modeling</a:t>
            </a:r>
            <a:r>
              <a:rPr lang="nl-NL" sz="1400" dirty="0"/>
              <a:t>: leren door te laten zien.</a:t>
            </a:r>
          </a:p>
          <a:p>
            <a:pPr lvl="1"/>
            <a:r>
              <a:rPr lang="nl-NL" sz="1400" b="1" dirty="0" err="1"/>
              <a:t>Mimicr</a:t>
            </a:r>
            <a:r>
              <a:rPr lang="nl-NL" sz="1400" dirty="0" err="1"/>
              <a:t>i</a:t>
            </a:r>
            <a:r>
              <a:rPr lang="nl-NL" sz="1400" dirty="0"/>
              <a:t>: leren door imitatie</a:t>
            </a:r>
          </a:p>
          <a:p>
            <a:pPr lvl="1"/>
            <a:r>
              <a:rPr lang="nl-NL" sz="1400" b="1" dirty="0"/>
              <a:t>Target</a:t>
            </a:r>
            <a:r>
              <a:rPr lang="nl-NL" sz="1400" dirty="0"/>
              <a:t>: een dier leert een object aan te raken met een bepaald lichaamsdeel.</a:t>
            </a:r>
          </a:p>
          <a:p>
            <a:pPr lvl="1"/>
            <a:r>
              <a:rPr lang="nl-NL" sz="1400" b="1" dirty="0" err="1"/>
              <a:t>Clicker</a:t>
            </a:r>
            <a:r>
              <a:rPr lang="nl-NL" sz="1400" dirty="0"/>
              <a:t>: je leert dat zodra het dier iets goed heeft gedaan, er een klik + beloning volgt.</a:t>
            </a:r>
          </a:p>
          <a:p>
            <a:endParaRPr lang="nl-NL" sz="1400" dirty="0"/>
          </a:p>
        </p:txBody>
      </p:sp>
      <p:pic>
        <p:nvPicPr>
          <p:cNvPr id="6" name="Picture 6" descr="http://pad3.whstatic.com/images/thumb/6/62/Teach-Your-Dog-to-Sit-Step-15.jpg/550px-Teach-Your-Dog-to-Sit-Step-15.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1" b="5268"/>
          <a:stretch/>
        </p:blipFill>
        <p:spPr bwMode="auto">
          <a:xfrm>
            <a:off x="7404372" y="10"/>
            <a:ext cx="4787628" cy="3401558"/>
          </a:xfrm>
          <a:custGeom>
            <a:avLst/>
            <a:gdLst/>
            <a:ahLst/>
            <a:cxnLst/>
            <a:rect l="l" t="t" r="r" b="b"/>
            <a:pathLst>
              <a:path w="4787628" h="3401568">
                <a:moveTo>
                  <a:pt x="0" y="0"/>
                </a:moveTo>
                <a:lnTo>
                  <a:pt x="4787628" y="0"/>
                </a:lnTo>
                <a:lnTo>
                  <a:pt x="4787628" y="3401568"/>
                </a:lnTo>
                <a:lnTo>
                  <a:pt x="762748" y="3401568"/>
                </a:lnTo>
                <a:lnTo>
                  <a:pt x="751436" y="2963954"/>
                </a:lnTo>
                <a:cubicBezTo>
                  <a:pt x="698408" y="1942163"/>
                  <a:pt x="463174" y="995044"/>
                  <a:pt x="93264" y="192283"/>
                </a:cubicBezTo>
                <a:close/>
              </a:path>
            </a:pathLst>
          </a:custGeom>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350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5297762" y="329184"/>
            <a:ext cx="6251110" cy="1783080"/>
          </a:xfrm>
        </p:spPr>
        <p:txBody>
          <a:bodyPr anchor="b">
            <a:normAutofit/>
          </a:bodyPr>
          <a:lstStyle/>
          <a:p>
            <a:r>
              <a:rPr lang="nl-NL" sz="5400"/>
              <a:t>Trainingsplan</a:t>
            </a:r>
          </a:p>
        </p:txBody>
      </p:sp>
      <p:pic>
        <p:nvPicPr>
          <p:cNvPr id="16" name="Picture 4" descr="Hand die kuiken aait">
            <a:extLst>
              <a:ext uri="{FF2B5EF4-FFF2-40B4-BE49-F238E27FC236}">
                <a16:creationId xmlns:a16="http://schemas.microsoft.com/office/drawing/2014/main" id="{822C77B5-769F-DB0A-7BE6-FE85B68C8CC7}"/>
              </a:ext>
            </a:extLst>
          </p:cNvPr>
          <p:cNvPicPr>
            <a:picLocks noChangeAspect="1"/>
          </p:cNvPicPr>
          <p:nvPr/>
        </p:nvPicPr>
        <p:blipFill rotWithShape="1">
          <a:blip r:embed="rId2"/>
          <a:srcRect l="31215" r="23454"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7"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p:cNvSpPr>
            <a:spLocks noGrp="1"/>
          </p:cNvSpPr>
          <p:nvPr>
            <p:ph idx="1"/>
          </p:nvPr>
        </p:nvSpPr>
        <p:spPr>
          <a:xfrm>
            <a:off x="5297762" y="2706624"/>
            <a:ext cx="6251110" cy="3483864"/>
          </a:xfrm>
        </p:spPr>
        <p:txBody>
          <a:bodyPr>
            <a:normAutofit/>
          </a:bodyPr>
          <a:lstStyle/>
          <a:p>
            <a:pPr marL="0" indent="0">
              <a:buNone/>
            </a:pPr>
            <a:r>
              <a:rPr lang="nl-NL" sz="1200"/>
              <a:t>10 wetten:</a:t>
            </a:r>
          </a:p>
          <a:p>
            <a:pPr marL="514350" indent="-514350">
              <a:buFont typeface="+mj-lt"/>
              <a:buAutoNum type="arabicPeriod"/>
            </a:pPr>
            <a:r>
              <a:rPr lang="nl-NL" sz="1200"/>
              <a:t>Gebruik kleine stapjes</a:t>
            </a:r>
          </a:p>
          <a:p>
            <a:pPr marL="514350" indent="-514350">
              <a:buFont typeface="+mj-lt"/>
              <a:buAutoNum type="arabicPeriod"/>
            </a:pPr>
            <a:r>
              <a:rPr lang="nl-NL" sz="1200"/>
              <a:t>Train één stap tegelijk </a:t>
            </a:r>
          </a:p>
          <a:p>
            <a:pPr marL="514350" indent="-514350">
              <a:buFont typeface="+mj-lt"/>
              <a:buAutoNum type="arabicPeriod"/>
            </a:pPr>
            <a:r>
              <a:rPr lang="nl-NL" sz="1200"/>
              <a:t>Varieer de beloning voor volgende stap. </a:t>
            </a:r>
          </a:p>
          <a:p>
            <a:pPr marL="514350" indent="-514350">
              <a:buFont typeface="+mj-lt"/>
              <a:buAutoNum type="arabicPeriod"/>
            </a:pPr>
            <a:r>
              <a:rPr lang="nl-NL" sz="1200"/>
              <a:t>Accepteer dat dier het geleerde tijdelijk minder goed doet bij het aanleren van een nieuwe stap. </a:t>
            </a:r>
          </a:p>
          <a:p>
            <a:pPr marL="514350" indent="-514350">
              <a:buFont typeface="+mj-lt"/>
              <a:buAutoNum type="arabicPeriod"/>
            </a:pPr>
            <a:r>
              <a:rPr lang="nl-NL" sz="1200"/>
              <a:t>Plan vooruit: hou het trainingsplan in gedachten.</a:t>
            </a:r>
          </a:p>
          <a:p>
            <a:pPr marL="514350" indent="-514350">
              <a:buFont typeface="+mj-lt"/>
              <a:buAutoNum type="arabicPeriod"/>
            </a:pPr>
            <a:r>
              <a:rPr lang="nl-NL" sz="1200"/>
              <a:t>Verander niet van trainer(s) tijdens de stappen.</a:t>
            </a:r>
          </a:p>
          <a:p>
            <a:pPr marL="514350" indent="-514350">
              <a:buFont typeface="+mj-lt"/>
              <a:buAutoNum type="arabicPeriod"/>
            </a:pPr>
            <a:r>
              <a:rPr lang="nl-NL" sz="1200"/>
              <a:t>Als iets niet werkt: verander dan het plan. </a:t>
            </a:r>
          </a:p>
          <a:p>
            <a:pPr marL="514350" indent="-514350">
              <a:buFont typeface="+mj-lt"/>
              <a:buAutoNum type="arabicPeriod"/>
            </a:pPr>
            <a:r>
              <a:rPr lang="nl-NL" sz="1200"/>
              <a:t>Stop de sessie niet onnodig.</a:t>
            </a:r>
          </a:p>
          <a:p>
            <a:pPr marL="514350" indent="-514350">
              <a:buFont typeface="+mj-lt"/>
              <a:buAutoNum type="arabicPeriod"/>
            </a:pPr>
            <a:r>
              <a:rPr lang="nl-NL" sz="1200"/>
              <a:t>Doe een stap terug wanneer nodig.</a:t>
            </a:r>
          </a:p>
          <a:p>
            <a:pPr marL="514350" indent="-514350">
              <a:buFont typeface="+mj-lt"/>
              <a:buAutoNum type="arabicPeriod"/>
            </a:pPr>
            <a:r>
              <a:rPr lang="nl-NL" sz="1200"/>
              <a:t>Eindig een sessie positief: eindig met succes. </a:t>
            </a:r>
          </a:p>
          <a:p>
            <a:endParaRPr lang="nl-NL" sz="1200"/>
          </a:p>
        </p:txBody>
      </p:sp>
    </p:spTree>
    <p:extLst>
      <p:ext uri="{BB962C8B-B14F-4D97-AF65-F5344CB8AC3E}">
        <p14:creationId xmlns:p14="http://schemas.microsoft.com/office/powerpoint/2010/main" val="2611010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86834" y="1153572"/>
            <a:ext cx="3200400" cy="4461163"/>
          </a:xfrm>
        </p:spPr>
        <p:txBody>
          <a:bodyPr>
            <a:normAutofit/>
          </a:bodyPr>
          <a:lstStyle/>
          <a:p>
            <a:r>
              <a:rPr lang="nl-NL">
                <a:solidFill>
                  <a:srgbClr val="FFFFFF"/>
                </a:solidFill>
              </a:rPr>
              <a:t>Stimulus control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p:cNvSpPr>
            <a:spLocks noGrp="1"/>
          </p:cNvSpPr>
          <p:nvPr>
            <p:ph idx="1"/>
          </p:nvPr>
        </p:nvSpPr>
        <p:spPr>
          <a:xfrm>
            <a:off x="4447308" y="591344"/>
            <a:ext cx="6906491" cy="5585619"/>
          </a:xfrm>
        </p:spPr>
        <p:txBody>
          <a:bodyPr anchor="ctr">
            <a:normAutofit/>
          </a:bodyPr>
          <a:lstStyle/>
          <a:p>
            <a:r>
              <a:rPr lang="nl-NL" sz="2400"/>
              <a:t>Als je een gedrag hebt getraind, dan wil je dat het dier dit gedrag laat zien op commando.</a:t>
            </a:r>
          </a:p>
          <a:p>
            <a:endParaRPr lang="nl-NL" sz="2400"/>
          </a:p>
          <a:p>
            <a:pPr marL="0" indent="0">
              <a:buNone/>
            </a:pPr>
            <a:r>
              <a:rPr lang="nl-NL" sz="2400"/>
              <a:t>Hoe kun je controleren of er stimulus control is?</a:t>
            </a:r>
          </a:p>
          <a:p>
            <a:pPr marL="514350" indent="-514350">
              <a:buFont typeface="+mj-lt"/>
              <a:buAutoNum type="arabicPeriod"/>
            </a:pPr>
            <a:r>
              <a:rPr lang="nl-NL" sz="2400"/>
              <a:t>Gedrag wordt altijd getoond direct nadat de SD gegeven is. (hond gaat zitten op het signaal)</a:t>
            </a:r>
          </a:p>
          <a:p>
            <a:pPr marL="514350" indent="-514350">
              <a:buFont typeface="+mj-lt"/>
              <a:buAutoNum type="arabicPeriod"/>
            </a:pPr>
            <a:r>
              <a:rPr lang="nl-NL" sz="2400"/>
              <a:t>Gedrag wordt nooit getoond zonder dat de SD gegeven is. (hond gaat nooit spontaan zitten tijdens een trainingssessie)</a:t>
            </a:r>
          </a:p>
          <a:p>
            <a:pPr marL="514350" indent="-514350">
              <a:buFont typeface="+mj-lt"/>
              <a:buAutoNum type="arabicPeriod"/>
            </a:pPr>
            <a:r>
              <a:rPr lang="nl-NL" sz="2400"/>
              <a:t>Gedrag wordt nooit vertoond nadat een andere SD gegeven is. (hond gaat niet zitten als je “af” zegt)</a:t>
            </a:r>
          </a:p>
          <a:p>
            <a:pPr marL="514350" indent="-514350">
              <a:buFont typeface="+mj-lt"/>
              <a:buAutoNum type="arabicPeriod"/>
            </a:pPr>
            <a:r>
              <a:rPr lang="nl-NL" sz="2400"/>
              <a:t>Er wordt geen ander gedrag getoond bij de SD. (hond gaat niet liggen als je “zit” zegt)</a:t>
            </a:r>
            <a:endParaRPr lang="en-US" sz="2400"/>
          </a:p>
          <a:p>
            <a:endParaRPr lang="nl-NL" sz="2400"/>
          </a:p>
          <a:p>
            <a:endParaRPr lang="nl-NL" sz="2400"/>
          </a:p>
        </p:txBody>
      </p:sp>
    </p:spTree>
    <p:extLst>
      <p:ext uri="{BB962C8B-B14F-4D97-AF65-F5344CB8AC3E}">
        <p14:creationId xmlns:p14="http://schemas.microsoft.com/office/powerpoint/2010/main" val="2920679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7C17E13-51F0-4D7D-9086-A88A8C1EE4DA}"/>
              </a:ext>
            </a:extLst>
          </p:cNvPr>
          <p:cNvSpPr>
            <a:spLocks noGrp="1"/>
          </p:cNvSpPr>
          <p:nvPr>
            <p:ph type="title"/>
          </p:nvPr>
        </p:nvSpPr>
        <p:spPr>
          <a:xfrm>
            <a:off x="956826" y="1112969"/>
            <a:ext cx="3937298" cy="4166010"/>
          </a:xfrm>
        </p:spPr>
        <p:txBody>
          <a:bodyPr>
            <a:normAutofit/>
          </a:bodyPr>
          <a:lstStyle/>
          <a:p>
            <a:r>
              <a:rPr lang="nl-NL">
                <a:solidFill>
                  <a:srgbClr val="FFFFFF"/>
                </a:solidFill>
              </a:rPr>
              <a:t>Trainingsplan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jdelijke aanduiding voor inhoud 2">
            <a:extLst>
              <a:ext uri="{FF2B5EF4-FFF2-40B4-BE49-F238E27FC236}">
                <a16:creationId xmlns:a16="http://schemas.microsoft.com/office/drawing/2014/main" id="{BF33AAF5-FD95-4818-A844-30431FC76988}"/>
              </a:ext>
            </a:extLst>
          </p:cNvPr>
          <p:cNvSpPr>
            <a:spLocks noGrp="1"/>
          </p:cNvSpPr>
          <p:nvPr>
            <p:ph idx="1"/>
          </p:nvPr>
        </p:nvSpPr>
        <p:spPr>
          <a:xfrm>
            <a:off x="6096000" y="820880"/>
            <a:ext cx="5257799" cy="4889350"/>
          </a:xfrm>
        </p:spPr>
        <p:txBody>
          <a:bodyPr anchor="t">
            <a:normAutofit/>
          </a:bodyPr>
          <a:lstStyle/>
          <a:p>
            <a:r>
              <a:rPr lang="nl-NL" sz="1700" b="1"/>
              <a:t>Stap 1: Kies een dier en verzamel informatie over het dier. </a:t>
            </a:r>
            <a:endParaRPr lang="nl-NL" sz="1700"/>
          </a:p>
          <a:p>
            <a:pPr lvl="1"/>
            <a:r>
              <a:rPr lang="nl-NL" sz="1700"/>
              <a:t>Waar komt het dier vandaan?</a:t>
            </a:r>
          </a:p>
          <a:p>
            <a:pPr lvl="1"/>
            <a:r>
              <a:rPr lang="nl-NL" sz="1700"/>
              <a:t>Welke ervaringen heeft het al met mensen/ training opgedaan?</a:t>
            </a:r>
          </a:p>
          <a:p>
            <a:pPr lvl="1"/>
            <a:r>
              <a:rPr lang="nl-NL" sz="1700"/>
              <a:t>Wat is zijn rantsoen?</a:t>
            </a:r>
          </a:p>
          <a:p>
            <a:pPr lvl="1"/>
            <a:r>
              <a:rPr lang="nl-NL" sz="1700"/>
              <a:t>Hoeveel ruimte heeft het dier nodig en welke omgeving?</a:t>
            </a:r>
          </a:p>
          <a:p>
            <a:pPr lvl="1"/>
            <a:r>
              <a:rPr lang="nl-NL" sz="1700"/>
              <a:t>Wat is natuurlijk gedrag voor het dier (en wat is dus afwijkend/ ongewenst gedrag)?</a:t>
            </a:r>
          </a:p>
          <a:p>
            <a:pPr lvl="1"/>
            <a:r>
              <a:rPr lang="nl-NL" sz="1700"/>
              <a:t>Wat is de sociale structuur waarin het dier leeft?</a:t>
            </a:r>
          </a:p>
          <a:p>
            <a:endParaRPr lang="nl-NL" sz="170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7277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7AD4E74-D3FD-433B-BB84-99AE876F3D99}"/>
              </a:ext>
            </a:extLst>
          </p:cNvPr>
          <p:cNvSpPr>
            <a:spLocks noGrp="1"/>
          </p:cNvSpPr>
          <p:nvPr>
            <p:ph type="title"/>
          </p:nvPr>
        </p:nvSpPr>
        <p:spPr>
          <a:xfrm>
            <a:off x="956826" y="1112969"/>
            <a:ext cx="3937298" cy="4166010"/>
          </a:xfrm>
        </p:spPr>
        <p:txBody>
          <a:bodyPr>
            <a:normAutofit/>
          </a:bodyPr>
          <a:lstStyle/>
          <a:p>
            <a:r>
              <a:rPr lang="nl-NL">
                <a:solidFill>
                  <a:srgbClr val="FFFFFF"/>
                </a:solidFill>
              </a:rPr>
              <a:t>Trainingsplan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jdelijke aanduiding voor inhoud 2">
            <a:extLst>
              <a:ext uri="{FF2B5EF4-FFF2-40B4-BE49-F238E27FC236}">
                <a16:creationId xmlns:a16="http://schemas.microsoft.com/office/drawing/2014/main" id="{F6D7942B-1E70-44A9-8783-D227E3C82E2D}"/>
              </a:ext>
            </a:extLst>
          </p:cNvPr>
          <p:cNvSpPr>
            <a:spLocks noGrp="1"/>
          </p:cNvSpPr>
          <p:nvPr>
            <p:ph idx="1"/>
          </p:nvPr>
        </p:nvSpPr>
        <p:spPr>
          <a:xfrm>
            <a:off x="6096000" y="820880"/>
            <a:ext cx="5257799" cy="4889350"/>
          </a:xfrm>
        </p:spPr>
        <p:txBody>
          <a:bodyPr anchor="t">
            <a:normAutofit/>
          </a:bodyPr>
          <a:lstStyle/>
          <a:p>
            <a:r>
              <a:rPr lang="nl-NL" b="1" dirty="0"/>
              <a:t>Stap 2: Welk gedrag wil je op commando aanleren?</a:t>
            </a:r>
            <a:endParaRPr lang="nl-NL" dirty="0"/>
          </a:p>
          <a:p>
            <a:pPr lvl="1"/>
            <a:r>
              <a:rPr lang="nl-NL" dirty="0"/>
              <a:t>Wat is het doel van de training?</a:t>
            </a:r>
            <a:r>
              <a:rPr lang="nl-NL" b="1" dirty="0"/>
              <a:t> </a:t>
            </a:r>
            <a:endParaRPr lang="nl-NL" dirty="0"/>
          </a:p>
          <a:p>
            <a:pPr lvl="1"/>
            <a:r>
              <a:rPr lang="nl-NL" dirty="0"/>
              <a:t>Wat is het nut voor het dier, de verzorgers en/of de organisatie?</a:t>
            </a:r>
          </a:p>
          <a:p>
            <a:pPr lvl="1"/>
            <a:r>
              <a:rPr lang="nl-NL" dirty="0"/>
              <a:t>Welk gedrag wil je aanleren?</a:t>
            </a:r>
          </a:p>
          <a:p>
            <a:pPr lvl="1"/>
            <a:r>
              <a:rPr lang="nl-NL" dirty="0"/>
              <a:t>Wanneer is er stimulus control?</a:t>
            </a:r>
          </a:p>
          <a:p>
            <a:pPr lvl="1"/>
            <a:r>
              <a:rPr lang="nl-NL" dirty="0"/>
              <a:t>Wanneer is het doel bereikt?</a:t>
            </a:r>
          </a:p>
          <a:p>
            <a:endParaRPr lang="nl-NL"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45151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B51927C-01F3-47F4-A48C-AAEA7E3788C6}"/>
              </a:ext>
            </a:extLst>
          </p:cNvPr>
          <p:cNvSpPr>
            <a:spLocks noGrp="1"/>
          </p:cNvSpPr>
          <p:nvPr>
            <p:ph type="title"/>
          </p:nvPr>
        </p:nvSpPr>
        <p:spPr>
          <a:xfrm>
            <a:off x="956826" y="1112969"/>
            <a:ext cx="3937298" cy="4166010"/>
          </a:xfrm>
        </p:spPr>
        <p:txBody>
          <a:bodyPr>
            <a:normAutofit/>
          </a:bodyPr>
          <a:lstStyle/>
          <a:p>
            <a:r>
              <a:rPr lang="nl-NL">
                <a:solidFill>
                  <a:srgbClr val="FFFFFF"/>
                </a:solidFill>
              </a:rPr>
              <a:t>Trainingsplan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jdelijke aanduiding voor inhoud 2">
            <a:extLst>
              <a:ext uri="{FF2B5EF4-FFF2-40B4-BE49-F238E27FC236}">
                <a16:creationId xmlns:a16="http://schemas.microsoft.com/office/drawing/2014/main" id="{40F20019-D61D-4B4D-A7F2-EB8CFEFA9052}"/>
              </a:ext>
            </a:extLst>
          </p:cNvPr>
          <p:cNvSpPr>
            <a:spLocks noGrp="1"/>
          </p:cNvSpPr>
          <p:nvPr>
            <p:ph idx="1"/>
          </p:nvPr>
        </p:nvSpPr>
        <p:spPr>
          <a:xfrm>
            <a:off x="6096000" y="820880"/>
            <a:ext cx="5257799" cy="4889350"/>
          </a:xfrm>
        </p:spPr>
        <p:txBody>
          <a:bodyPr anchor="t">
            <a:normAutofit/>
          </a:bodyPr>
          <a:lstStyle/>
          <a:p>
            <a:r>
              <a:rPr lang="nl-NL" sz="1500" b="1"/>
              <a:t>Stap 3: Kies een trainingsmethode.</a:t>
            </a:r>
            <a:endParaRPr lang="nl-NL" sz="1500"/>
          </a:p>
          <a:p>
            <a:pPr lvl="1"/>
            <a:r>
              <a:rPr lang="nl-NL" sz="1500"/>
              <a:t>Welke trainingsmethode gebruik je en waarom?</a:t>
            </a:r>
          </a:p>
          <a:p>
            <a:pPr lvl="1"/>
            <a:r>
              <a:rPr lang="nl-NL" sz="1500"/>
              <a:t>Voor welk type contact heb je gekozen en waarom?</a:t>
            </a:r>
          </a:p>
          <a:p>
            <a:pPr lvl="1"/>
            <a:r>
              <a:rPr lang="nl-NL" sz="1500"/>
              <a:t>Gebruik je een target? Waarom wel/ niet?</a:t>
            </a:r>
          </a:p>
          <a:p>
            <a:pPr lvl="1"/>
            <a:r>
              <a:rPr lang="nl-NL" sz="1500"/>
              <a:t>Met welke stappen ga je het dier de gedraging(en) aanleren?</a:t>
            </a:r>
          </a:p>
          <a:p>
            <a:pPr lvl="1"/>
            <a:r>
              <a:rPr lang="nl-NL" sz="1500"/>
              <a:t>Hoe vaak ga je trainen?</a:t>
            </a:r>
          </a:p>
          <a:p>
            <a:pPr lvl="1"/>
            <a:r>
              <a:rPr lang="nl-NL" sz="1500"/>
              <a:t>Waar ga je trainen? Waarom deze plek?</a:t>
            </a:r>
          </a:p>
          <a:p>
            <a:pPr lvl="1"/>
            <a:r>
              <a:rPr lang="nl-NL" sz="1500"/>
              <a:t>Wat is de tijdsduur van een training? </a:t>
            </a:r>
          </a:p>
          <a:p>
            <a:pPr lvl="1"/>
            <a:r>
              <a:rPr lang="nl-NL" sz="1500"/>
              <a:t>Wanneer zijn de stappen echt goed? Met andere woorden: wanneer ben je per stap tevreden en verdient het dier de beloning?</a:t>
            </a:r>
          </a:p>
          <a:p>
            <a:endParaRPr lang="nl-NL" sz="150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75903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1FD2FC5-FD01-48CB-B8E4-B8D4BEE80765}"/>
              </a:ext>
            </a:extLst>
          </p:cNvPr>
          <p:cNvSpPr>
            <a:spLocks noGrp="1"/>
          </p:cNvSpPr>
          <p:nvPr>
            <p:ph type="title"/>
          </p:nvPr>
        </p:nvSpPr>
        <p:spPr>
          <a:xfrm>
            <a:off x="956826" y="1112969"/>
            <a:ext cx="3937298" cy="4166010"/>
          </a:xfrm>
        </p:spPr>
        <p:txBody>
          <a:bodyPr>
            <a:normAutofit/>
          </a:bodyPr>
          <a:lstStyle/>
          <a:p>
            <a:r>
              <a:rPr lang="nl-NL">
                <a:solidFill>
                  <a:srgbClr val="FFFFFF"/>
                </a:solidFill>
              </a:rPr>
              <a:t>Uitvoering training</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jdelijke aanduiding voor inhoud 2">
            <a:extLst>
              <a:ext uri="{FF2B5EF4-FFF2-40B4-BE49-F238E27FC236}">
                <a16:creationId xmlns:a16="http://schemas.microsoft.com/office/drawing/2014/main" id="{987C701B-828A-492B-9576-022E1B494615}"/>
              </a:ext>
            </a:extLst>
          </p:cNvPr>
          <p:cNvSpPr>
            <a:spLocks noGrp="1"/>
          </p:cNvSpPr>
          <p:nvPr>
            <p:ph idx="1"/>
          </p:nvPr>
        </p:nvSpPr>
        <p:spPr>
          <a:xfrm>
            <a:off x="6096000" y="820880"/>
            <a:ext cx="5257799" cy="4889350"/>
          </a:xfrm>
        </p:spPr>
        <p:txBody>
          <a:bodyPr anchor="t">
            <a:normAutofit/>
          </a:bodyPr>
          <a:lstStyle/>
          <a:p>
            <a:r>
              <a:rPr lang="nl-NL" b="1" dirty="0"/>
              <a:t>Stap 4: Logboek en evaluatie van de training</a:t>
            </a:r>
            <a:endParaRPr lang="nl-NL" dirty="0"/>
          </a:p>
          <a:p>
            <a:pPr lvl="1"/>
            <a:r>
              <a:rPr lang="nl-NL" dirty="0"/>
              <a:t>Wat heb je wanneer, wat en hoe getraind?</a:t>
            </a:r>
          </a:p>
          <a:p>
            <a:pPr lvl="1"/>
            <a:r>
              <a:rPr lang="nl-NL" dirty="0"/>
              <a:t>Hoe ver kwam het dier tijdens de trainingssessie?</a:t>
            </a:r>
          </a:p>
          <a:p>
            <a:pPr lvl="1"/>
            <a:r>
              <a:rPr lang="nl-NL" dirty="0"/>
              <a:t>Welke problemen ben je tegengekomen? Hoe ben je hier mee om gegaan?</a:t>
            </a:r>
          </a:p>
          <a:p>
            <a:pPr lvl="1"/>
            <a:r>
              <a:rPr lang="nl-NL" dirty="0"/>
              <a:t>Leg alle stappen van de training vast op film (dit voor de presentatie). </a:t>
            </a:r>
          </a:p>
          <a:p>
            <a:endParaRPr lang="nl-NL"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148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el 1">
            <a:extLst>
              <a:ext uri="{FF2B5EF4-FFF2-40B4-BE49-F238E27FC236}">
                <a16:creationId xmlns:a16="http://schemas.microsoft.com/office/drawing/2014/main" id="{F4A50D7C-9E8E-46CC-8A60-918B0C9516E8}"/>
              </a:ext>
            </a:extLst>
          </p:cNvPr>
          <p:cNvSpPr>
            <a:spLocks noGrp="1"/>
          </p:cNvSpPr>
          <p:nvPr>
            <p:ph type="title"/>
          </p:nvPr>
        </p:nvSpPr>
        <p:spPr>
          <a:xfrm>
            <a:off x="838200" y="365125"/>
            <a:ext cx="10515599" cy="1325563"/>
          </a:xfrm>
        </p:spPr>
        <p:txBody>
          <a:bodyPr>
            <a:normAutofit/>
          </a:bodyPr>
          <a:lstStyle/>
          <a:p>
            <a:r>
              <a:rPr lang="nl-NL" dirty="0"/>
              <a:t>Presentatie</a:t>
            </a:r>
          </a:p>
        </p:txBody>
      </p:sp>
      <p:sp>
        <p:nvSpPr>
          <p:cNvPr id="3" name="Tijdelijke aanduiding voor inhoud 2">
            <a:extLst>
              <a:ext uri="{FF2B5EF4-FFF2-40B4-BE49-F238E27FC236}">
                <a16:creationId xmlns:a16="http://schemas.microsoft.com/office/drawing/2014/main" id="{22559B8D-0BB4-413D-AAED-A81C3863FED3}"/>
              </a:ext>
            </a:extLst>
          </p:cNvPr>
          <p:cNvSpPr>
            <a:spLocks noGrp="1"/>
          </p:cNvSpPr>
          <p:nvPr>
            <p:ph idx="1"/>
          </p:nvPr>
        </p:nvSpPr>
        <p:spPr>
          <a:xfrm>
            <a:off x="838200" y="1825625"/>
            <a:ext cx="5393361" cy="4351338"/>
          </a:xfrm>
        </p:spPr>
        <p:txBody>
          <a:bodyPr>
            <a:normAutofit/>
          </a:bodyPr>
          <a:lstStyle/>
          <a:p>
            <a:pPr lvl="0"/>
            <a:r>
              <a:rPr lang="nl-NL" dirty="0"/>
              <a:t>In week 19 ga je je training met het dier presenteren. </a:t>
            </a:r>
          </a:p>
          <a:p>
            <a:pPr lvl="0"/>
            <a:r>
              <a:rPr lang="nl-NL" dirty="0"/>
              <a:t>In de presentatie verwerk je:</a:t>
            </a:r>
          </a:p>
          <a:p>
            <a:pPr lvl="1"/>
            <a:r>
              <a:rPr lang="nl-NL" dirty="0"/>
              <a:t>Bovenstaande vier punten van het trainingsplan.</a:t>
            </a:r>
          </a:p>
          <a:p>
            <a:pPr lvl="1"/>
            <a:r>
              <a:rPr lang="nl-NL" dirty="0"/>
              <a:t>Filmpjes van iedere stap die je getraind hebt met het dier. </a:t>
            </a:r>
          </a:p>
          <a:p>
            <a:pPr lvl="1"/>
            <a:r>
              <a:rPr lang="nl-NL" dirty="0"/>
              <a:t>Je mag eventueel (in overleg) je dier meenemen, om je training te laten zien.</a:t>
            </a:r>
          </a:p>
          <a:p>
            <a:pPr lvl="2"/>
            <a:r>
              <a:rPr lang="nl-NL" dirty="0"/>
              <a:t>Je geeft nog steeds een presentatie!</a:t>
            </a:r>
          </a:p>
          <a:p>
            <a:endParaRPr lang="nl-NL" dirty="0"/>
          </a:p>
        </p:txBody>
      </p:sp>
      <p:pic>
        <p:nvPicPr>
          <p:cNvPr id="4" name="Picture 2" descr="Afbeeldingsresultaat voor presentatie">
            <a:extLst>
              <a:ext uri="{FF2B5EF4-FFF2-40B4-BE49-F238E27FC236}">
                <a16:creationId xmlns:a16="http://schemas.microsoft.com/office/drawing/2014/main" id="{9D46C0CE-3B81-4D15-813A-988FDA2BA4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2"/>
          <a:stretch/>
        </p:blipFill>
        <p:spPr bwMode="auto">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extLst>
            <a:ext uri="{909E8E84-426E-40DD-AFC4-6F175D3DCCD1}">
              <a14:hiddenFill xmlns:a14="http://schemas.microsoft.com/office/drawing/2010/main">
                <a:solidFill>
                  <a:srgbClr val="FFFFFF"/>
                </a:solidFill>
              </a14:hiddenFill>
            </a:ext>
          </a:extLst>
        </p:spPr>
      </p:pic>
      <p:sp>
        <p:nvSpPr>
          <p:cNvPr id="11"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9270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838200" y="365125"/>
            <a:ext cx="10515600" cy="1325563"/>
          </a:xfrm>
        </p:spPr>
        <p:txBody>
          <a:bodyPr>
            <a:normAutofit/>
          </a:bodyPr>
          <a:lstStyle/>
          <a:p>
            <a:r>
              <a:rPr lang="nl-NL" sz="5400"/>
              <a:t>Planning periode 4</a:t>
            </a:r>
          </a:p>
        </p:txBody>
      </p:sp>
      <p:sp>
        <p:nvSpPr>
          <p:cNvPr id="36"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ijdelijke aanduiding voor inhoud 8">
            <a:extLst>
              <a:ext uri="{FF2B5EF4-FFF2-40B4-BE49-F238E27FC236}">
                <a16:creationId xmlns:a16="http://schemas.microsoft.com/office/drawing/2014/main" id="{A493458A-03BC-D147-43C9-7914884581D5}"/>
              </a:ext>
            </a:extLst>
          </p:cNvPr>
          <p:cNvGraphicFramePr>
            <a:graphicFrameLocks noGrp="1"/>
          </p:cNvGraphicFramePr>
          <p:nvPr>
            <p:ph idx="1"/>
            <p:extLst>
              <p:ext uri="{D42A27DB-BD31-4B8C-83A1-F6EECF244321}">
                <p14:modId xmlns:p14="http://schemas.microsoft.com/office/powerpoint/2010/main" val="1904904952"/>
              </p:ext>
            </p:extLst>
          </p:nvPr>
        </p:nvGraphicFramePr>
        <p:xfrm>
          <a:off x="933993" y="2228087"/>
          <a:ext cx="10324015" cy="3948884"/>
        </p:xfrm>
        <a:graphic>
          <a:graphicData uri="http://schemas.openxmlformats.org/drawingml/2006/table">
            <a:tbl>
              <a:tblPr firstRow="1" firstCol="1" bandRow="1"/>
              <a:tblGrid>
                <a:gridCol w="1431811">
                  <a:extLst>
                    <a:ext uri="{9D8B030D-6E8A-4147-A177-3AD203B41FA5}">
                      <a16:colId xmlns:a16="http://schemas.microsoft.com/office/drawing/2014/main" val="3625941571"/>
                    </a:ext>
                  </a:extLst>
                </a:gridCol>
                <a:gridCol w="798705">
                  <a:extLst>
                    <a:ext uri="{9D8B030D-6E8A-4147-A177-3AD203B41FA5}">
                      <a16:colId xmlns:a16="http://schemas.microsoft.com/office/drawing/2014/main" val="3532661233"/>
                    </a:ext>
                  </a:extLst>
                </a:gridCol>
                <a:gridCol w="914174">
                  <a:extLst>
                    <a:ext uri="{9D8B030D-6E8A-4147-A177-3AD203B41FA5}">
                      <a16:colId xmlns:a16="http://schemas.microsoft.com/office/drawing/2014/main" val="2090003302"/>
                    </a:ext>
                  </a:extLst>
                </a:gridCol>
                <a:gridCol w="7179325">
                  <a:extLst>
                    <a:ext uri="{9D8B030D-6E8A-4147-A177-3AD203B41FA5}">
                      <a16:colId xmlns:a16="http://schemas.microsoft.com/office/drawing/2014/main" val="2554594568"/>
                    </a:ext>
                  </a:extLst>
                </a:gridCol>
              </a:tblGrid>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Week</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Les</a:t>
                      </a:r>
                      <a:endParaRPr lang="nl-NL" sz="3100" b="0" i="0" u="none" strike="noStrike">
                        <a:effectLst/>
                        <a:latin typeface="Arial" panose="020B0604020202020204" pitchFamily="34" charset="0"/>
                      </a:endParaRPr>
                    </a:p>
                  </a:txBody>
                  <a:tcPr marL="121664" marR="121664" marT="16897"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Uren</a:t>
                      </a:r>
                      <a:endParaRPr lang="nl-NL" sz="3100" b="0" i="0" u="none" strike="noStrike">
                        <a:effectLst/>
                        <a:latin typeface="Arial" panose="020B0604020202020204" pitchFamily="34" charset="0"/>
                      </a:endParaRPr>
                    </a:p>
                  </a:txBody>
                  <a:tcPr marL="121664" marR="121664" marT="16897"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Onderwerp</a:t>
                      </a:r>
                      <a:endParaRPr lang="nl-NL" sz="3100" b="0" i="0" u="none" strike="noStrike">
                        <a:effectLst/>
                        <a:latin typeface="Arial" panose="020B0604020202020204" pitchFamily="34" charset="0"/>
                      </a:endParaRPr>
                    </a:p>
                  </a:txBody>
                  <a:tcPr marL="121664" marR="121664" marT="16897"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extLst>
                  <a:ext uri="{0D108BD9-81ED-4DB2-BD59-A6C34878D82A}">
                    <a16:rowId xmlns:a16="http://schemas.microsoft.com/office/drawing/2014/main" val="2249294659"/>
                  </a:ext>
                </a:extLst>
              </a:tr>
              <a:tr h="511146">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7 t/m 11</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gridSpan="3">
                  <a:txBody>
                    <a:bodyPr/>
                    <a:lstStyle/>
                    <a:p>
                      <a:pPr algn="ctr"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Voortplantingsstage</a:t>
                      </a:r>
                      <a:endParaRPr lang="nl-NL" sz="3100" b="0" i="0" u="none" strike="noStrike">
                        <a:effectLst/>
                        <a:latin typeface="Arial" panose="020B0604020202020204" pitchFamily="34" charset="0"/>
                      </a:endParaRPr>
                    </a:p>
                  </a:txBody>
                  <a:tcPr marL="162219" marR="162219" marT="81110" marB="811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4180687346"/>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Herhaling trainen, uitleg opdracht trainingsplan schrijven</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extLst>
                  <a:ext uri="{0D108BD9-81ED-4DB2-BD59-A6C34878D82A}">
                    <a16:rowId xmlns:a16="http://schemas.microsoft.com/office/drawing/2014/main" val="4170829578"/>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Trainingstechnieken, start opdracht trainingsplan schrijven</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extLst>
                  <a:ext uri="{0D108BD9-81ED-4DB2-BD59-A6C34878D82A}">
                    <a16:rowId xmlns:a16="http://schemas.microsoft.com/office/drawing/2014/main" val="2850316754"/>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Trainingstechnieken, Trainingsplan schrijven</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extLst>
                  <a:ext uri="{0D108BD9-81ED-4DB2-BD59-A6C34878D82A}">
                    <a16:rowId xmlns:a16="http://schemas.microsoft.com/office/drawing/2014/main" val="2820707195"/>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Beoordeling trainingsplan</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extLst>
                  <a:ext uri="{0D108BD9-81ED-4DB2-BD59-A6C34878D82A}">
                    <a16:rowId xmlns:a16="http://schemas.microsoft.com/office/drawing/2014/main" val="3519053735"/>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16</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Uitvoeren training</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extLst>
                  <a:ext uri="{0D108BD9-81ED-4DB2-BD59-A6C34878D82A}">
                    <a16:rowId xmlns:a16="http://schemas.microsoft.com/office/drawing/2014/main" val="754687449"/>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17</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Uitvoeren training</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extLst>
                  <a:ext uri="{0D108BD9-81ED-4DB2-BD59-A6C34878D82A}">
                    <a16:rowId xmlns:a16="http://schemas.microsoft.com/office/drawing/2014/main" val="382868666"/>
                  </a:ext>
                </a:extLst>
              </a:tr>
              <a:tr h="511146">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gridSpan="3">
                  <a:txBody>
                    <a:bodyPr/>
                    <a:lstStyle/>
                    <a:p>
                      <a:pPr algn="ctr"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Meivakantie</a:t>
                      </a:r>
                      <a:endParaRPr lang="nl-NL" sz="3100" b="0" i="0" u="none" strike="noStrike">
                        <a:effectLst/>
                        <a:latin typeface="Arial" panose="020B0604020202020204" pitchFamily="34" charset="0"/>
                      </a:endParaRPr>
                    </a:p>
                  </a:txBody>
                  <a:tcPr marL="162219" marR="162219" marT="81110" marB="811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F3D3"/>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4007414650"/>
                  </a:ext>
                </a:extLst>
              </a:tr>
              <a:tr h="365824">
                <a:tc>
                  <a:txBody>
                    <a:bodyPr/>
                    <a:lstStyle/>
                    <a:p>
                      <a:pPr algn="l" fontAlgn="t">
                        <a:lnSpc>
                          <a:spcPct val="110000"/>
                        </a:lnSpc>
                        <a:spcBef>
                          <a:spcPts val="0"/>
                        </a:spcBef>
                        <a:spcAft>
                          <a:spcPts val="600"/>
                        </a:spcAft>
                      </a:pPr>
                      <a:r>
                        <a:rPr lang="nl-NL" sz="1900" b="1" i="0" u="none" strike="noStrike">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AB833"/>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tc>
                  <a:txBody>
                    <a:bodyPr/>
                    <a:lstStyle/>
                    <a:p>
                      <a:pPr algn="l" fontAlgn="t">
                        <a:lnSpc>
                          <a:spcPct val="110000"/>
                        </a:lnSpc>
                        <a:spcBef>
                          <a:spcPts val="0"/>
                        </a:spcBef>
                        <a:spcAft>
                          <a:spcPts val="600"/>
                        </a:spcAft>
                      </a:pPr>
                      <a:r>
                        <a:rPr lang="nl-NL" sz="19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Presentaties trainingsplannen </a:t>
                      </a:r>
                      <a:endParaRPr lang="nl-NL" sz="3100" b="0" i="0" u="none" strike="noStrike">
                        <a:effectLst/>
                        <a:latin typeface="Arial" panose="020B0604020202020204" pitchFamily="34" charset="0"/>
                      </a:endParaRPr>
                    </a:p>
                  </a:txBody>
                  <a:tcPr marL="121664" marR="121664" marT="1689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1E7A8"/>
                    </a:solidFill>
                  </a:tcPr>
                </a:tc>
                <a:extLst>
                  <a:ext uri="{0D108BD9-81ED-4DB2-BD59-A6C34878D82A}">
                    <a16:rowId xmlns:a16="http://schemas.microsoft.com/office/drawing/2014/main" val="868059923"/>
                  </a:ext>
                </a:extLst>
              </a:tr>
            </a:tbl>
          </a:graphicData>
        </a:graphic>
      </p:graphicFrame>
    </p:spTree>
    <p:extLst>
      <p:ext uri="{BB962C8B-B14F-4D97-AF65-F5344CB8AC3E}">
        <p14:creationId xmlns:p14="http://schemas.microsoft.com/office/powerpoint/2010/main" val="2727947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86834" y="1153572"/>
            <a:ext cx="3200400" cy="4461163"/>
          </a:xfrm>
        </p:spPr>
        <p:txBody>
          <a:bodyPr>
            <a:normAutofit/>
          </a:bodyPr>
          <a:lstStyle/>
          <a:p>
            <a:r>
              <a:rPr lang="nl-NL">
                <a:solidFill>
                  <a:srgbClr val="FFFFFF"/>
                </a:solidFill>
              </a:rPr>
              <a:t>Doel van dit vak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p:cNvSpPr>
            <a:spLocks noGrp="1"/>
          </p:cNvSpPr>
          <p:nvPr>
            <p:ph idx="1"/>
          </p:nvPr>
        </p:nvSpPr>
        <p:spPr>
          <a:xfrm>
            <a:off x="4447308" y="591344"/>
            <a:ext cx="6906491" cy="5585619"/>
          </a:xfrm>
        </p:spPr>
        <p:txBody>
          <a:bodyPr anchor="ctr">
            <a:normAutofit/>
          </a:bodyPr>
          <a:lstStyle/>
          <a:p>
            <a:r>
              <a:rPr lang="nl-NL" dirty="0"/>
              <a:t>Voor de stage hebben we gedaan:</a:t>
            </a:r>
          </a:p>
          <a:p>
            <a:pPr lvl="1"/>
            <a:r>
              <a:rPr lang="nl-NL" dirty="0"/>
              <a:t>Kennis hebben trainen van dieren: geschiedenis, wat is het, waar moet je rekening mee houden en veel gebruikte begrippen.</a:t>
            </a:r>
          </a:p>
          <a:p>
            <a:endParaRPr lang="nl-NL" dirty="0"/>
          </a:p>
          <a:p>
            <a:r>
              <a:rPr lang="nl-NL" dirty="0"/>
              <a:t>Nu gaan we aan de slag met:</a:t>
            </a:r>
          </a:p>
          <a:p>
            <a:pPr lvl="1"/>
            <a:r>
              <a:rPr lang="nl-NL" dirty="0"/>
              <a:t>Begrippen en herhaling trainingstechnieken</a:t>
            </a:r>
          </a:p>
          <a:p>
            <a:pPr lvl="1"/>
            <a:r>
              <a:rPr lang="nl-NL" dirty="0"/>
              <a:t>Kennis hebben van het opstellen en uitvoeren van een trainingsplan.</a:t>
            </a:r>
          </a:p>
          <a:p>
            <a:pPr lvl="1"/>
            <a:r>
              <a:rPr lang="nl-NL" dirty="0"/>
              <a:t>Kennis hebben van mogelijke problemen tijdens het trainen.</a:t>
            </a:r>
          </a:p>
          <a:p>
            <a:pPr lvl="1"/>
            <a:r>
              <a:rPr lang="nl-NL" dirty="0"/>
              <a:t>Kennis hebben van diergedrag van het te trainen dier. </a:t>
            </a:r>
          </a:p>
        </p:txBody>
      </p:sp>
    </p:spTree>
    <p:extLst>
      <p:ext uri="{BB962C8B-B14F-4D97-AF65-F5344CB8AC3E}">
        <p14:creationId xmlns:p14="http://schemas.microsoft.com/office/powerpoint/2010/main" val="159073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40080" y="325369"/>
            <a:ext cx="4368602" cy="1956841"/>
          </a:xfrm>
        </p:spPr>
        <p:txBody>
          <a:bodyPr anchor="b">
            <a:normAutofit/>
          </a:bodyPr>
          <a:lstStyle/>
          <a:p>
            <a:r>
              <a:rPr lang="nl-NL" sz="5400"/>
              <a:t>Waarom trainen?</a:t>
            </a:r>
          </a:p>
        </p:txBody>
      </p:sp>
      <p:sp>
        <p:nvSpPr>
          <p:cNvPr id="615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p:cNvSpPr>
            <a:spLocks noGrp="1"/>
          </p:cNvSpPr>
          <p:nvPr>
            <p:ph idx="1"/>
          </p:nvPr>
        </p:nvSpPr>
        <p:spPr>
          <a:xfrm>
            <a:off x="640080" y="2872899"/>
            <a:ext cx="4243589" cy="3320668"/>
          </a:xfrm>
        </p:spPr>
        <p:txBody>
          <a:bodyPr>
            <a:normAutofit/>
          </a:bodyPr>
          <a:lstStyle/>
          <a:p>
            <a:r>
              <a:rPr lang="nl-NL" sz="1400"/>
              <a:t>De hoofdredenen voor het trainen van een dier:</a:t>
            </a:r>
          </a:p>
          <a:p>
            <a:pPr lvl="1"/>
            <a:r>
              <a:rPr lang="nl-NL" sz="1400"/>
              <a:t>Maakt de band tussen jou en het dieren sterker. </a:t>
            </a:r>
          </a:p>
          <a:p>
            <a:pPr lvl="1"/>
            <a:r>
              <a:rPr lang="nl-NL" sz="1400"/>
              <a:t>Het dier leert hoe hij zich moet gedragen in het gezin. </a:t>
            </a:r>
          </a:p>
          <a:p>
            <a:pPr lvl="1"/>
            <a:r>
              <a:rPr lang="nl-NL" sz="1400"/>
              <a:t>Lichamelijke beweging</a:t>
            </a:r>
          </a:p>
          <a:p>
            <a:pPr lvl="1"/>
            <a:r>
              <a:rPr lang="nl-NL" sz="1400"/>
              <a:t>Mentale stimulatie</a:t>
            </a:r>
          </a:p>
          <a:p>
            <a:pPr lvl="2"/>
            <a:r>
              <a:rPr lang="nl-NL" sz="1400"/>
              <a:t>Natuurlijk gedrag</a:t>
            </a:r>
          </a:p>
          <a:p>
            <a:pPr lvl="2"/>
            <a:r>
              <a:rPr lang="nl-NL" sz="1400"/>
              <a:t>Verrijking</a:t>
            </a:r>
          </a:p>
          <a:p>
            <a:pPr lvl="2"/>
            <a:r>
              <a:rPr lang="nl-NL" sz="1400"/>
              <a:t>Voorkomen stereotiepgedrag</a:t>
            </a:r>
          </a:p>
          <a:p>
            <a:pPr lvl="1"/>
            <a:r>
              <a:rPr lang="nl-NL" sz="1400"/>
              <a:t>Coöperatief gedrag</a:t>
            </a:r>
          </a:p>
          <a:p>
            <a:pPr lvl="2"/>
            <a:r>
              <a:rPr lang="nl-NL" sz="1400"/>
              <a:t>Gezondsheidscheck bij dieren</a:t>
            </a:r>
          </a:p>
          <a:p>
            <a:pPr lvl="1"/>
            <a:r>
              <a:rPr lang="nl-NL" sz="1400" i="1"/>
              <a:t>Recreatie/Educatie/Onderzoek</a:t>
            </a:r>
          </a:p>
        </p:txBody>
      </p:sp>
      <p:pic>
        <p:nvPicPr>
          <p:cNvPr id="6146" name="Picture 2" descr="Afbeeldingsresultaat voor trainen van een die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0974" r="22605"/>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335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Hoe leren dieren? (1)</a:t>
            </a:r>
          </a:p>
        </p:txBody>
      </p:sp>
      <p:sp>
        <p:nvSpPr>
          <p:cNvPr id="3" name="Tijdelijke aanduiding voor inhoud 2"/>
          <p:cNvSpPr>
            <a:spLocks noGrp="1"/>
          </p:cNvSpPr>
          <p:nvPr>
            <p:ph idx="1"/>
          </p:nvPr>
        </p:nvSpPr>
        <p:spPr>
          <a:xfrm>
            <a:off x="838200" y="1825625"/>
            <a:ext cx="10515600" cy="4496798"/>
          </a:xfrm>
        </p:spPr>
        <p:txBody>
          <a:bodyPr>
            <a:normAutofit fontScale="92500" lnSpcReduction="10000"/>
          </a:bodyPr>
          <a:lstStyle/>
          <a:p>
            <a:r>
              <a:rPr lang="nl-NL" sz="2400" b="1" dirty="0"/>
              <a:t>Aangeboren gedrag</a:t>
            </a:r>
          </a:p>
          <a:p>
            <a:pPr lvl="1"/>
            <a:r>
              <a:rPr lang="nl-NL" sz="2000" dirty="0"/>
              <a:t>Reflexen </a:t>
            </a:r>
          </a:p>
          <a:p>
            <a:pPr lvl="1"/>
            <a:r>
              <a:rPr lang="nl-NL" sz="2000" dirty="0"/>
              <a:t>Instinct</a:t>
            </a:r>
          </a:p>
          <a:p>
            <a:pPr lvl="1"/>
            <a:endParaRPr lang="nl-NL" sz="2000" dirty="0"/>
          </a:p>
          <a:p>
            <a:pPr lvl="0"/>
            <a:r>
              <a:rPr lang="nl-NL" sz="2400" b="1" dirty="0"/>
              <a:t>Aangeleerd gedrag </a:t>
            </a:r>
          </a:p>
          <a:p>
            <a:pPr lvl="1"/>
            <a:r>
              <a:rPr lang="nl-NL" sz="2000" dirty="0"/>
              <a:t>Inprenting</a:t>
            </a:r>
          </a:p>
          <a:p>
            <a:pPr lvl="1"/>
            <a:r>
              <a:rPr lang="nl-NL" sz="2000" dirty="0"/>
              <a:t>Gewenning </a:t>
            </a:r>
            <a:r>
              <a:rPr lang="nl-NL" sz="2000" dirty="0">
                <a:sym typeface="Wingdings" panose="05000000000000000000" pitchFamily="2" charset="2"/>
              </a:rPr>
              <a:t> </a:t>
            </a:r>
            <a:r>
              <a:rPr lang="nl-NL" sz="2000" dirty="0"/>
              <a:t>Habituatie en sensitisatie</a:t>
            </a:r>
          </a:p>
          <a:p>
            <a:pPr lvl="1"/>
            <a:r>
              <a:rPr lang="nl-NL" sz="2000" dirty="0"/>
              <a:t>Imitatie </a:t>
            </a:r>
          </a:p>
          <a:p>
            <a:pPr lvl="1"/>
            <a:endParaRPr lang="nl-NL" sz="2000" dirty="0"/>
          </a:p>
          <a:p>
            <a:r>
              <a:rPr lang="nl-NL" sz="2400" b="1" dirty="0"/>
              <a:t>Associatieleren </a:t>
            </a:r>
          </a:p>
          <a:p>
            <a:pPr lvl="1"/>
            <a:r>
              <a:rPr lang="nl-NL" sz="2000" dirty="0"/>
              <a:t>Klassiek conditioneren</a:t>
            </a:r>
          </a:p>
          <a:p>
            <a:pPr lvl="1"/>
            <a:r>
              <a:rPr lang="nl-NL" sz="2000" dirty="0"/>
              <a:t>Operant conditioneren</a:t>
            </a:r>
          </a:p>
          <a:p>
            <a:pPr lvl="1"/>
            <a:r>
              <a:rPr lang="nl-NL" sz="2000" dirty="0"/>
              <a:t>Generaliseren en discrimineren</a:t>
            </a:r>
          </a:p>
          <a:p>
            <a:pPr lvl="1"/>
            <a:r>
              <a:rPr lang="nl-NL" sz="2000" dirty="0"/>
              <a:t>Extinctie</a:t>
            </a:r>
          </a:p>
        </p:txBody>
      </p:sp>
      <p:sp>
        <p:nvSpPr>
          <p:cNvPr id="4" name="Rechthoek 3"/>
          <p:cNvSpPr/>
          <p:nvPr/>
        </p:nvSpPr>
        <p:spPr>
          <a:xfrm>
            <a:off x="6207034" y="5256013"/>
            <a:ext cx="5984966" cy="646331"/>
          </a:xfrm>
          <a:prstGeom prst="rect">
            <a:avLst/>
          </a:prstGeom>
        </p:spPr>
        <p:txBody>
          <a:bodyPr wrap="square">
            <a:spAutoFit/>
          </a:bodyPr>
          <a:lstStyle/>
          <a:p>
            <a:pPr algn="ctr"/>
            <a:r>
              <a:rPr lang="nl-NL" dirty="0"/>
              <a:t>Een leuk voorbeeldje:</a:t>
            </a:r>
          </a:p>
          <a:p>
            <a:pPr algn="ctr"/>
            <a:r>
              <a:rPr lang="nl-NL" dirty="0">
                <a:hlinkClick r:id="rId2"/>
              </a:rPr>
              <a:t>https://www.youtube.com/watch?v=w8izEMs7eyo</a:t>
            </a:r>
            <a:r>
              <a:rPr lang="nl-NL" dirty="0"/>
              <a:t> </a:t>
            </a:r>
          </a:p>
        </p:txBody>
      </p:sp>
      <p:pic>
        <p:nvPicPr>
          <p:cNvPr id="8194" name="Picture 2" descr="Afbeeldingsresultaat voor trainen van een di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2850" y="2002200"/>
            <a:ext cx="3790950"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09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Klassiek conditioneren (Pavlov)</a:t>
            </a:r>
          </a:p>
        </p:txBody>
      </p:sp>
      <p:sp>
        <p:nvSpPr>
          <p:cNvPr id="3" name="Tijdelijke aanduiding voor inhoud 2"/>
          <p:cNvSpPr>
            <a:spLocks noGrp="1"/>
          </p:cNvSpPr>
          <p:nvPr>
            <p:ph idx="1"/>
          </p:nvPr>
        </p:nvSpPr>
        <p:spPr/>
        <p:txBody>
          <a:bodyPr>
            <a:normAutofit fontScale="92500" lnSpcReduction="10000"/>
          </a:bodyPr>
          <a:lstStyle/>
          <a:p>
            <a:r>
              <a:rPr lang="nl-NL" dirty="0"/>
              <a:t>Dier legt verband tussen een bekende prikkel en een nieuwe prikkel, zodat deze nieuwe prikkel hetzelfde gedrag opwekt als de bekende prikkel. Bijvoorbeeld hond krijgt eten als belletje rinkelt. Bel rinkelt, dier kwijlt. </a:t>
            </a:r>
          </a:p>
          <a:p>
            <a:endParaRPr lang="nl-NL" dirty="0"/>
          </a:p>
          <a:p>
            <a:r>
              <a:rPr lang="nl-NL" dirty="0">
                <a:solidFill>
                  <a:schemeClr val="tx1"/>
                </a:solidFill>
              </a:rPr>
              <a:t>Ongeconditioneerde prikkel             Gedrag </a:t>
            </a:r>
          </a:p>
          <a:p>
            <a:r>
              <a:rPr lang="nl-NL" dirty="0">
                <a:solidFill>
                  <a:schemeClr val="tx1"/>
                </a:solidFill>
              </a:rPr>
              <a:t>Bekrachtiging  van prikkel zorgt voor effect.</a:t>
            </a:r>
          </a:p>
          <a:p>
            <a:r>
              <a:rPr lang="nl-NL" dirty="0">
                <a:solidFill>
                  <a:schemeClr val="tx1"/>
                </a:solidFill>
              </a:rPr>
              <a:t>Koppelen bekrachtiging aan gedrag zorgt voor herhaling gedrag.</a:t>
            </a:r>
          </a:p>
          <a:p>
            <a:endParaRPr lang="nl-NL" dirty="0">
              <a:solidFill>
                <a:schemeClr val="tx1"/>
              </a:solidFill>
            </a:endParaRPr>
          </a:p>
          <a:p>
            <a:endParaRPr lang="nl-NL" dirty="0"/>
          </a:p>
          <a:p>
            <a:r>
              <a:rPr lang="nl-NL" sz="1800" dirty="0">
                <a:solidFill>
                  <a:schemeClr val="tx1"/>
                </a:solidFill>
                <a:hlinkClick r:id="rId2"/>
              </a:rPr>
              <a:t>https://www.youtube.com/watch?v=cBdEEzZvOYk</a:t>
            </a:r>
            <a:r>
              <a:rPr lang="nl-NL" sz="1800" dirty="0">
                <a:solidFill>
                  <a:schemeClr val="tx1"/>
                </a:solidFill>
              </a:rPr>
              <a:t>  </a:t>
            </a:r>
            <a:endParaRPr lang="nl-NL" sz="1800" dirty="0"/>
          </a:p>
        </p:txBody>
      </p:sp>
      <p:sp>
        <p:nvSpPr>
          <p:cNvPr id="5" name="PIJL-OMLAAG 4"/>
          <p:cNvSpPr/>
          <p:nvPr/>
        </p:nvSpPr>
        <p:spPr>
          <a:xfrm rot="16200000">
            <a:off x="5310483" y="3223025"/>
            <a:ext cx="14401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p:cNvPicPr>
            <a:picLocks noChangeAspect="1"/>
          </p:cNvPicPr>
          <p:nvPr/>
        </p:nvPicPr>
        <p:blipFill rotWithShape="1">
          <a:blip r:embed="rId3" cstate="print">
            <a:extLst>
              <a:ext uri="{28A0092B-C50C-407E-A947-70E740481C1C}">
                <a14:useLocalDpi xmlns:a14="http://schemas.microsoft.com/office/drawing/2010/main" val="0"/>
              </a:ext>
            </a:extLst>
          </a:blip>
          <a:srcRect t="21143" b="9905"/>
          <a:stretch/>
        </p:blipFill>
        <p:spPr>
          <a:xfrm>
            <a:off x="8979110" y="4650377"/>
            <a:ext cx="3212890" cy="1661523"/>
          </a:xfrm>
          <a:prstGeom prst="rect">
            <a:avLst/>
          </a:prstGeom>
        </p:spPr>
      </p:pic>
    </p:spTree>
    <p:extLst>
      <p:ext uri="{BB962C8B-B14F-4D97-AF65-F5344CB8AC3E}">
        <p14:creationId xmlns:p14="http://schemas.microsoft.com/office/powerpoint/2010/main" val="1667105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5829300" cy="1325563"/>
          </a:xfrm>
        </p:spPr>
        <p:txBody>
          <a:bodyPr/>
          <a:lstStyle/>
          <a:p>
            <a:r>
              <a:rPr lang="nl-NL" dirty="0"/>
              <a:t>Operant conditioneren (Skinner)</a:t>
            </a:r>
          </a:p>
        </p:txBody>
      </p:sp>
      <p:sp>
        <p:nvSpPr>
          <p:cNvPr id="3" name="Tijdelijke aanduiding voor inhoud 2"/>
          <p:cNvSpPr>
            <a:spLocks noGrp="1"/>
          </p:cNvSpPr>
          <p:nvPr>
            <p:ph idx="1"/>
          </p:nvPr>
        </p:nvSpPr>
        <p:spPr/>
        <p:txBody>
          <a:bodyPr>
            <a:normAutofit/>
          </a:bodyPr>
          <a:lstStyle/>
          <a:p>
            <a:r>
              <a:rPr lang="nl-NL" dirty="0"/>
              <a:t>Dier legt een verband tussen zijn eigen gedrag en het effect van dat gedrag. </a:t>
            </a:r>
          </a:p>
          <a:p>
            <a:r>
              <a:rPr lang="nl-NL" dirty="0"/>
              <a:t>Kun je splitsen in positieve bekrachtiging, negatieve bekrachtiging, positieve correct en negatieve correctie. </a:t>
            </a:r>
          </a:p>
          <a:p>
            <a:pPr marL="0" indent="0" algn="ctr">
              <a:buNone/>
            </a:pPr>
            <a:endParaRPr lang="nl-NL" b="1" dirty="0">
              <a:solidFill>
                <a:schemeClr val="tx1"/>
              </a:solidFill>
            </a:endParaRPr>
          </a:p>
          <a:p>
            <a:pPr marL="0" indent="0" algn="ctr">
              <a:buNone/>
            </a:pPr>
            <a:r>
              <a:rPr lang="nl-NL" b="1" dirty="0">
                <a:solidFill>
                  <a:schemeClr val="tx1"/>
                </a:solidFill>
              </a:rPr>
              <a:t>Gedrag               effect 	            herhaling of beëindiging</a:t>
            </a:r>
          </a:p>
        </p:txBody>
      </p:sp>
      <p:sp>
        <p:nvSpPr>
          <p:cNvPr id="5" name="PIJL-OMLAAG 4"/>
          <p:cNvSpPr/>
          <p:nvPr/>
        </p:nvSpPr>
        <p:spPr>
          <a:xfrm rot="16200000">
            <a:off x="3567471" y="4091053"/>
            <a:ext cx="14401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PIJL-OMLAAG 4"/>
          <p:cNvSpPr/>
          <p:nvPr/>
        </p:nvSpPr>
        <p:spPr>
          <a:xfrm rot="16200000">
            <a:off x="5758325" y="4081343"/>
            <a:ext cx="14401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p:cNvPicPr>
            <a:picLocks noChangeAspect="1"/>
          </p:cNvPicPr>
          <p:nvPr/>
        </p:nvPicPr>
        <p:blipFill rotWithShape="1">
          <a:blip r:embed="rId2">
            <a:extLst>
              <a:ext uri="{28A0092B-C50C-407E-A947-70E740481C1C}">
                <a14:useLocalDpi xmlns:a14="http://schemas.microsoft.com/office/drawing/2010/main" val="0"/>
              </a:ext>
            </a:extLst>
          </a:blip>
          <a:srcRect t="35903" b="30846"/>
          <a:stretch/>
        </p:blipFill>
        <p:spPr>
          <a:xfrm>
            <a:off x="531937" y="4770696"/>
            <a:ext cx="5639019" cy="1406267"/>
          </a:xfrm>
          <a:prstGeom prst="rect">
            <a:avLst/>
          </a:prstGeom>
        </p:spPr>
      </p:pic>
      <p:sp>
        <p:nvSpPr>
          <p:cNvPr id="4" name="Rechthoek 3"/>
          <p:cNvSpPr/>
          <p:nvPr/>
        </p:nvSpPr>
        <p:spPr>
          <a:xfrm>
            <a:off x="6442935" y="5807631"/>
            <a:ext cx="5601020" cy="369332"/>
          </a:xfrm>
          <a:prstGeom prst="rect">
            <a:avLst/>
          </a:prstGeom>
        </p:spPr>
        <p:txBody>
          <a:bodyPr wrap="none">
            <a:spAutoFit/>
          </a:bodyPr>
          <a:lstStyle/>
          <a:p>
            <a:r>
              <a:rPr lang="nl-NL" dirty="0">
                <a:hlinkClick r:id="rId3"/>
              </a:rPr>
              <a:t>https://www.youtube.com/watch?v=CC7q6wE89yE&amp;t=5s</a:t>
            </a:r>
            <a:r>
              <a:rPr lang="nl-NL" dirty="0"/>
              <a:t> </a:t>
            </a:r>
          </a:p>
        </p:txBody>
      </p:sp>
    </p:spTree>
    <p:extLst>
      <p:ext uri="{BB962C8B-B14F-4D97-AF65-F5344CB8AC3E}">
        <p14:creationId xmlns:p14="http://schemas.microsoft.com/office/powerpoint/2010/main" val="623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600" dirty="0"/>
              <a:t>Schema operant conditioneren</a:t>
            </a:r>
          </a:p>
        </p:txBody>
      </p:sp>
      <p:sp>
        <p:nvSpPr>
          <p:cNvPr id="3" name="Tijdelijke aanduiding voor inhoud 2"/>
          <p:cNvSpPr>
            <a:spLocks noGrp="1"/>
          </p:cNvSpPr>
          <p:nvPr>
            <p:ph idx="1"/>
          </p:nvPr>
        </p:nvSpPr>
        <p:spPr/>
        <p:txBody>
          <a:bodyPr/>
          <a:lstStyle/>
          <a:p>
            <a:endParaRPr lang="nl-NL"/>
          </a:p>
        </p:txBody>
      </p:sp>
      <p:pic>
        <p:nvPicPr>
          <p:cNvPr id="4" name="Afbeelding 3"/>
          <p:cNvPicPr>
            <a:picLocks noChangeAspect="1"/>
          </p:cNvPicPr>
          <p:nvPr/>
        </p:nvPicPr>
        <p:blipFill>
          <a:blip r:embed="rId2"/>
          <a:stretch>
            <a:fillRect/>
          </a:stretch>
        </p:blipFill>
        <p:spPr>
          <a:xfrm>
            <a:off x="838200" y="2283052"/>
            <a:ext cx="10651545" cy="3436484"/>
          </a:xfrm>
          <a:prstGeom prst="rect">
            <a:avLst/>
          </a:prstGeom>
        </p:spPr>
      </p:pic>
    </p:spTree>
    <p:extLst>
      <p:ext uri="{BB962C8B-B14F-4D97-AF65-F5344CB8AC3E}">
        <p14:creationId xmlns:p14="http://schemas.microsoft.com/office/powerpoint/2010/main" val="4213279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7" name="Rectangle 1024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572493" y="238539"/>
            <a:ext cx="11018520" cy="1434415"/>
          </a:xfrm>
        </p:spPr>
        <p:txBody>
          <a:bodyPr anchor="b">
            <a:normAutofit/>
          </a:bodyPr>
          <a:lstStyle/>
          <a:p>
            <a:r>
              <a:rPr lang="nl-NL" sz="5400"/>
              <a:t>Associatieleren. </a:t>
            </a:r>
          </a:p>
        </p:txBody>
      </p:sp>
      <p:sp>
        <p:nvSpPr>
          <p:cNvPr id="1024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p:cNvSpPr>
            <a:spLocks noGrp="1"/>
          </p:cNvSpPr>
          <p:nvPr>
            <p:ph idx="1"/>
          </p:nvPr>
        </p:nvSpPr>
        <p:spPr>
          <a:xfrm>
            <a:off x="572493" y="2071316"/>
            <a:ext cx="6713552" cy="4119172"/>
          </a:xfrm>
        </p:spPr>
        <p:txBody>
          <a:bodyPr anchor="t">
            <a:normAutofit/>
          </a:bodyPr>
          <a:lstStyle/>
          <a:p>
            <a:r>
              <a:rPr lang="nl-NL" sz="1700" b="1"/>
              <a:t>Generaliseren </a:t>
            </a:r>
            <a:r>
              <a:rPr lang="nl-NL" sz="1700"/>
              <a:t>= Het vermogen om hetzelfde gedrag te laten zien als reactie op een prikkel die lijkt op de oorspronkelijk prikkel.</a:t>
            </a:r>
          </a:p>
          <a:p>
            <a:pPr lvl="1"/>
            <a:r>
              <a:rPr lang="nl-NL" sz="1700"/>
              <a:t>Kleine zwarte hond is agressief </a:t>
            </a:r>
            <a:r>
              <a:rPr lang="nl-NL" sz="1700">
                <a:sym typeface="Wingdings" panose="05000000000000000000" pitchFamily="2" charset="2"/>
              </a:rPr>
              <a:t> a</a:t>
            </a:r>
            <a:r>
              <a:rPr lang="nl-NL" sz="1700"/>
              <a:t>lle zwarte honden zijn agressief. </a:t>
            </a:r>
          </a:p>
          <a:p>
            <a:endParaRPr lang="nl-NL" sz="1700"/>
          </a:p>
          <a:p>
            <a:r>
              <a:rPr lang="nl-NL" sz="1700" b="1"/>
              <a:t>Discrimineren </a:t>
            </a:r>
            <a:r>
              <a:rPr lang="nl-NL" sz="1700"/>
              <a:t>= het vermogen om onderscheid te maken tussen prikkels die op elkaar lijken </a:t>
            </a:r>
          </a:p>
          <a:p>
            <a:pPr lvl="1"/>
            <a:r>
              <a:rPr lang="nl-NL" sz="1700"/>
              <a:t>Klein zwart hondje is agressief </a:t>
            </a:r>
            <a:r>
              <a:rPr lang="nl-NL" sz="1700">
                <a:sym typeface="Wingdings" panose="05000000000000000000" pitchFamily="2" charset="2"/>
              </a:rPr>
              <a:t> </a:t>
            </a:r>
            <a:r>
              <a:rPr lang="nl-NL" sz="1700"/>
              <a:t>maar grote zwarte hond niet. </a:t>
            </a:r>
            <a:endParaRPr lang="nl-NL" sz="1700" b="1"/>
          </a:p>
          <a:p>
            <a:endParaRPr lang="nl-NL" sz="1700"/>
          </a:p>
          <a:p>
            <a:r>
              <a:rPr lang="nl-NL" sz="1700" b="1"/>
              <a:t>Extinctie = </a:t>
            </a:r>
            <a:r>
              <a:rPr lang="nl-NL" sz="1700"/>
              <a:t>het uitdoven van een aangeleerde associatie.</a:t>
            </a:r>
          </a:p>
          <a:p>
            <a:pPr lvl="1"/>
            <a:r>
              <a:rPr lang="nl-NL" sz="1700"/>
              <a:t>Als ik piep krijg ik aandacht. Wanneer je geen aandacht meer geeft, houdt het gepiep na verloop van tijd op. </a:t>
            </a:r>
          </a:p>
          <a:p>
            <a:endParaRPr lang="nl-NL" sz="1700"/>
          </a:p>
        </p:txBody>
      </p:sp>
      <p:pic>
        <p:nvPicPr>
          <p:cNvPr id="10242" name="Picture 2" descr="Afbeeldingsresultaat voor zwart hondj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2187" r="1" b="9855"/>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9970868"/>
      </p:ext>
    </p:extLst>
  </p:cSld>
  <p:clrMapOvr>
    <a:masterClrMapping/>
  </p:clrMapOvr>
</p:sld>
</file>

<file path=ppt/theme/theme1.xml><?xml version="1.0" encoding="utf-8"?>
<a:theme xmlns:a="http://schemas.openxmlformats.org/drawingml/2006/main" name="pp zone leeg">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 zone leeg</Template>
  <TotalTime>208</TotalTime>
  <Words>1095</Words>
  <Application>Microsoft Office PowerPoint</Application>
  <PresentationFormat>Breedbeeld</PresentationFormat>
  <Paragraphs>168</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Calibri</vt:lpstr>
      <vt:lpstr>Calibri Light</vt:lpstr>
      <vt:lpstr>pp zone leeg</vt:lpstr>
      <vt:lpstr>Lessen Trainen van een dier Les 3</vt:lpstr>
      <vt:lpstr>Planning periode 4</vt:lpstr>
      <vt:lpstr>Doel van dit vak</vt:lpstr>
      <vt:lpstr>Waarom trainen?</vt:lpstr>
      <vt:lpstr>Hoe leren dieren? (1)</vt:lpstr>
      <vt:lpstr>Klassiek conditioneren (Pavlov)</vt:lpstr>
      <vt:lpstr>Operant conditioneren (Skinner)</vt:lpstr>
      <vt:lpstr>Schema operant conditioneren</vt:lpstr>
      <vt:lpstr>Associatieleren. </vt:lpstr>
      <vt:lpstr>Shaping</vt:lpstr>
      <vt:lpstr>Trainingsplan</vt:lpstr>
      <vt:lpstr>Stimulus control</vt:lpstr>
      <vt:lpstr>Trainingsplan</vt:lpstr>
      <vt:lpstr>Trainingsplan</vt:lpstr>
      <vt:lpstr>Trainingsplan</vt:lpstr>
      <vt:lpstr>Uitvoering training</vt:lpstr>
      <vt:lpstr>Presentatie</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praktijk</dc:title>
  <dc:creator>Kimberley Borgerink</dc:creator>
  <cp:lastModifiedBy>Emil van der Weijden</cp:lastModifiedBy>
  <cp:revision>33</cp:revision>
  <dcterms:created xsi:type="dcterms:W3CDTF">2019-09-24T15:34:47Z</dcterms:created>
  <dcterms:modified xsi:type="dcterms:W3CDTF">2023-03-10T13:24:11Z</dcterms:modified>
</cp:coreProperties>
</file>